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BAF0CC-1CD0-4986-9CF8-A1EC2ABF22D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B240AA2B-95FC-4313-BB9C-BBCB5CB938AA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sz="1400" dirty="0"/>
            <a:t>Understanding Attrition rates </a:t>
          </a:r>
        </a:p>
      </dgm:t>
    </dgm:pt>
    <dgm:pt modelId="{DA760F50-5A8B-416A-A03C-69BD4576AE27}" type="parTrans" cxnId="{8A181635-3AE8-4E83-A9D6-6EF3DEC90DA9}">
      <dgm:prSet/>
      <dgm:spPr/>
      <dgm:t>
        <a:bodyPr/>
        <a:lstStyle/>
        <a:p>
          <a:endParaRPr lang="en-GB"/>
        </a:p>
      </dgm:t>
    </dgm:pt>
    <dgm:pt modelId="{07B55D6D-064E-4FC7-AEE8-4527A7925C63}" type="sibTrans" cxnId="{8A181635-3AE8-4E83-A9D6-6EF3DEC90DA9}">
      <dgm:prSet/>
      <dgm:spPr/>
      <dgm:t>
        <a:bodyPr/>
        <a:lstStyle/>
        <a:p>
          <a:endParaRPr lang="en-GB"/>
        </a:p>
      </dgm:t>
    </dgm:pt>
    <dgm:pt modelId="{9F66DEE6-02AD-4426-91E4-8D5901B6062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sz="1200" dirty="0"/>
            <a:t>Support staff health &amp; return to work </a:t>
          </a:r>
        </a:p>
      </dgm:t>
    </dgm:pt>
    <dgm:pt modelId="{B088E16F-1887-4990-8BC5-2D77B8BE8C68}" type="parTrans" cxnId="{05AD7E6D-46D5-4194-A414-6A7FA2FCA619}">
      <dgm:prSet/>
      <dgm:spPr/>
      <dgm:t>
        <a:bodyPr/>
        <a:lstStyle/>
        <a:p>
          <a:endParaRPr lang="en-GB"/>
        </a:p>
      </dgm:t>
    </dgm:pt>
    <dgm:pt modelId="{4E286638-B7AE-4BDD-98FD-2627B53647A8}" type="sibTrans" cxnId="{05AD7E6D-46D5-4194-A414-6A7FA2FCA619}">
      <dgm:prSet/>
      <dgm:spPr/>
      <dgm:t>
        <a:bodyPr/>
        <a:lstStyle/>
        <a:p>
          <a:endParaRPr lang="en-GB"/>
        </a:p>
      </dgm:t>
    </dgm:pt>
    <dgm:pt modelId="{33A75FC8-E004-4E78-ADA2-E1FAFFD3B73A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sz="1400" dirty="0"/>
            <a:t>International Recruitment</a:t>
          </a:r>
        </a:p>
      </dgm:t>
    </dgm:pt>
    <dgm:pt modelId="{BAE4F1B7-7F07-492E-818A-9B2B7CE59F14}" type="parTrans" cxnId="{C9B64059-0789-40AC-B7DB-7C55EC3AD9FD}">
      <dgm:prSet/>
      <dgm:spPr/>
      <dgm:t>
        <a:bodyPr/>
        <a:lstStyle/>
        <a:p>
          <a:endParaRPr lang="en-GB"/>
        </a:p>
      </dgm:t>
    </dgm:pt>
    <dgm:pt modelId="{05A3C3DA-0161-42B1-A1BE-119A3456C9A3}" type="sibTrans" cxnId="{C9B64059-0789-40AC-B7DB-7C55EC3AD9FD}">
      <dgm:prSet/>
      <dgm:spPr/>
      <dgm:t>
        <a:bodyPr/>
        <a:lstStyle/>
        <a:p>
          <a:endParaRPr lang="en-GB"/>
        </a:p>
      </dgm:t>
    </dgm:pt>
    <dgm:pt modelId="{F6177550-AFCB-4AEC-82EE-4DCF4C7D65B7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dirty="0"/>
            <a:t>Placement expansion &amp; new pathways into midwifery / increase sonographer cohorts </a:t>
          </a:r>
        </a:p>
      </dgm:t>
    </dgm:pt>
    <dgm:pt modelId="{464A7014-9BF7-4BA5-A9B5-3E62B36E4C53}" type="parTrans" cxnId="{28D5E459-8BFE-4FCE-A8E5-362102C86941}">
      <dgm:prSet/>
      <dgm:spPr/>
      <dgm:t>
        <a:bodyPr/>
        <a:lstStyle/>
        <a:p>
          <a:endParaRPr lang="en-GB"/>
        </a:p>
      </dgm:t>
    </dgm:pt>
    <dgm:pt modelId="{8EBB96C2-1AAF-4779-93CE-75C13630EBA1}" type="sibTrans" cxnId="{28D5E459-8BFE-4FCE-A8E5-362102C86941}">
      <dgm:prSet/>
      <dgm:spPr/>
      <dgm:t>
        <a:bodyPr/>
        <a:lstStyle/>
        <a:p>
          <a:endParaRPr lang="en-GB"/>
        </a:p>
      </dgm:t>
    </dgm:pt>
    <dgm:pt modelId="{E3BDBA3B-B78D-4C42-980E-7D99571B77AF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sz="1200" dirty="0"/>
            <a:t>Student Support in place </a:t>
          </a:r>
        </a:p>
      </dgm:t>
    </dgm:pt>
    <dgm:pt modelId="{26B38F30-AE34-499A-8FB2-0D4E923BEB8C}" type="parTrans" cxnId="{BE1F2D94-381B-46C8-8742-3A61E315AA72}">
      <dgm:prSet/>
      <dgm:spPr/>
      <dgm:t>
        <a:bodyPr/>
        <a:lstStyle/>
        <a:p>
          <a:endParaRPr lang="en-GB"/>
        </a:p>
      </dgm:t>
    </dgm:pt>
    <dgm:pt modelId="{2E8CBCB5-9602-49A8-A108-BF98AB6C588D}" type="sibTrans" cxnId="{BE1F2D94-381B-46C8-8742-3A61E315AA72}">
      <dgm:prSet/>
      <dgm:spPr/>
      <dgm:t>
        <a:bodyPr/>
        <a:lstStyle/>
        <a:p>
          <a:endParaRPr lang="en-GB"/>
        </a:p>
      </dgm:t>
    </dgm:pt>
    <dgm:pt modelId="{A33A950F-8863-428E-88AC-9BA8B7A1E15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dirty="0"/>
            <a:t>Focused support for MW’s at the beginning and end of their carers </a:t>
          </a:r>
        </a:p>
      </dgm:t>
    </dgm:pt>
    <dgm:pt modelId="{C47BCEFB-835F-434B-92E0-8A709CA881E9}" type="parTrans" cxnId="{F568BC0F-408D-4BE9-8316-D4AEADE18028}">
      <dgm:prSet/>
      <dgm:spPr/>
      <dgm:t>
        <a:bodyPr/>
        <a:lstStyle/>
        <a:p>
          <a:endParaRPr lang="en-GB"/>
        </a:p>
      </dgm:t>
    </dgm:pt>
    <dgm:pt modelId="{523AA094-3434-4365-95B4-F229E01E3AA3}" type="sibTrans" cxnId="{F568BC0F-408D-4BE9-8316-D4AEADE18028}">
      <dgm:prSet/>
      <dgm:spPr/>
      <dgm:t>
        <a:bodyPr/>
        <a:lstStyle/>
        <a:p>
          <a:endParaRPr lang="en-GB"/>
        </a:p>
      </dgm:t>
    </dgm:pt>
    <dgm:pt modelId="{1E931455-039D-40F8-9603-3554F043B62B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dirty="0"/>
            <a:t>Media targeted recruitment campaign &amp; Representation</a:t>
          </a:r>
        </a:p>
      </dgm:t>
    </dgm:pt>
    <dgm:pt modelId="{48BF6584-0899-4B9A-A901-84F6E7E306FE}" type="parTrans" cxnId="{0F3FA6C8-19C5-4EA4-AB20-450A2A0C7F05}">
      <dgm:prSet/>
      <dgm:spPr/>
      <dgm:t>
        <a:bodyPr/>
        <a:lstStyle/>
        <a:p>
          <a:endParaRPr lang="en-GB"/>
        </a:p>
      </dgm:t>
    </dgm:pt>
    <dgm:pt modelId="{BACA83E3-683F-45E3-A6E4-38B3898BC9A4}" type="sibTrans" cxnId="{0F3FA6C8-19C5-4EA4-AB20-450A2A0C7F05}">
      <dgm:prSet/>
      <dgm:spPr/>
      <dgm:t>
        <a:bodyPr/>
        <a:lstStyle/>
        <a:p>
          <a:endParaRPr lang="en-GB"/>
        </a:p>
      </dgm:t>
    </dgm:pt>
    <dgm:pt modelId="{66473011-4492-47DD-B7B8-968B461D072F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sz="1200" dirty="0"/>
            <a:t>RTP/ MSW Indeed recruitment offer</a:t>
          </a:r>
        </a:p>
      </dgm:t>
    </dgm:pt>
    <dgm:pt modelId="{B4402B5B-6643-4DF5-8AAC-E788A3C9C863}" type="parTrans" cxnId="{6D60C08F-0C7E-4411-9E17-A33E76336DE2}">
      <dgm:prSet/>
      <dgm:spPr/>
      <dgm:t>
        <a:bodyPr/>
        <a:lstStyle/>
        <a:p>
          <a:endParaRPr lang="en-GB"/>
        </a:p>
      </dgm:t>
    </dgm:pt>
    <dgm:pt modelId="{8D46C54A-7A81-418C-87F3-AE6C165F58B6}" type="sibTrans" cxnId="{6D60C08F-0C7E-4411-9E17-A33E76336DE2}">
      <dgm:prSet/>
      <dgm:spPr/>
      <dgm:t>
        <a:bodyPr/>
        <a:lstStyle/>
        <a:p>
          <a:endParaRPr lang="en-GB"/>
        </a:p>
      </dgm:t>
    </dgm:pt>
    <dgm:pt modelId="{69E11CD5-5D54-4FB5-BD28-BF5781159A15}" type="pres">
      <dgm:prSet presAssocID="{64BAF0CC-1CD0-4986-9CF8-A1EC2ABF22D7}" presName="diagram" presStyleCnt="0">
        <dgm:presLayoutVars>
          <dgm:dir/>
          <dgm:resizeHandles val="exact"/>
        </dgm:presLayoutVars>
      </dgm:prSet>
      <dgm:spPr/>
    </dgm:pt>
    <dgm:pt modelId="{F96C872C-B0CC-4903-9A85-1AAB06E87E14}" type="pres">
      <dgm:prSet presAssocID="{B240AA2B-95FC-4313-BB9C-BBCB5CB938AA}" presName="node" presStyleLbl="node1" presStyleIdx="0" presStyleCnt="8">
        <dgm:presLayoutVars>
          <dgm:bulletEnabled val="1"/>
        </dgm:presLayoutVars>
      </dgm:prSet>
      <dgm:spPr/>
    </dgm:pt>
    <dgm:pt modelId="{E3190542-F16A-408C-8B77-24F9A8431C2A}" type="pres">
      <dgm:prSet presAssocID="{07B55D6D-064E-4FC7-AEE8-4527A7925C63}" presName="sibTrans" presStyleCnt="0"/>
      <dgm:spPr/>
    </dgm:pt>
    <dgm:pt modelId="{6FBF6A3D-975B-434D-942C-2EE1FAB903ED}" type="pres">
      <dgm:prSet presAssocID="{9F66DEE6-02AD-4426-91E4-8D5901B60624}" presName="node" presStyleLbl="node1" presStyleIdx="1" presStyleCnt="8">
        <dgm:presLayoutVars>
          <dgm:bulletEnabled val="1"/>
        </dgm:presLayoutVars>
      </dgm:prSet>
      <dgm:spPr/>
    </dgm:pt>
    <dgm:pt modelId="{18E850C7-C661-4687-9322-3471AC18CEDB}" type="pres">
      <dgm:prSet presAssocID="{4E286638-B7AE-4BDD-98FD-2627B53647A8}" presName="sibTrans" presStyleCnt="0"/>
      <dgm:spPr/>
    </dgm:pt>
    <dgm:pt modelId="{B1C0B358-2668-423A-9B0C-DAE7DACF8D24}" type="pres">
      <dgm:prSet presAssocID="{33A75FC8-E004-4E78-ADA2-E1FAFFD3B73A}" presName="node" presStyleLbl="node1" presStyleIdx="2" presStyleCnt="8">
        <dgm:presLayoutVars>
          <dgm:bulletEnabled val="1"/>
        </dgm:presLayoutVars>
      </dgm:prSet>
      <dgm:spPr/>
    </dgm:pt>
    <dgm:pt modelId="{C0D70C27-D3A0-4FE2-9EF6-5C86CBC7CDF5}" type="pres">
      <dgm:prSet presAssocID="{05A3C3DA-0161-42B1-A1BE-119A3456C9A3}" presName="sibTrans" presStyleCnt="0"/>
      <dgm:spPr/>
    </dgm:pt>
    <dgm:pt modelId="{7116B012-2A21-4263-8909-8395A941A3FB}" type="pres">
      <dgm:prSet presAssocID="{F6177550-AFCB-4AEC-82EE-4DCF4C7D65B7}" presName="node" presStyleLbl="node1" presStyleIdx="3" presStyleCnt="8">
        <dgm:presLayoutVars>
          <dgm:bulletEnabled val="1"/>
        </dgm:presLayoutVars>
      </dgm:prSet>
      <dgm:spPr/>
    </dgm:pt>
    <dgm:pt modelId="{147AA4C6-ACC8-46BC-9D77-C2E47BD8275D}" type="pres">
      <dgm:prSet presAssocID="{8EBB96C2-1AAF-4779-93CE-75C13630EBA1}" presName="sibTrans" presStyleCnt="0"/>
      <dgm:spPr/>
    </dgm:pt>
    <dgm:pt modelId="{EBAC3983-FCF8-4866-AE8D-2D86B21086E6}" type="pres">
      <dgm:prSet presAssocID="{E3BDBA3B-B78D-4C42-980E-7D99571B77AF}" presName="node" presStyleLbl="node1" presStyleIdx="4" presStyleCnt="8">
        <dgm:presLayoutVars>
          <dgm:bulletEnabled val="1"/>
        </dgm:presLayoutVars>
      </dgm:prSet>
      <dgm:spPr/>
    </dgm:pt>
    <dgm:pt modelId="{F260934C-198F-48A5-AB79-E03F9E07193C}" type="pres">
      <dgm:prSet presAssocID="{2E8CBCB5-9602-49A8-A108-BF98AB6C588D}" presName="sibTrans" presStyleCnt="0"/>
      <dgm:spPr/>
    </dgm:pt>
    <dgm:pt modelId="{27F18F1F-E8D6-40CB-AA99-D49013A311C9}" type="pres">
      <dgm:prSet presAssocID="{A33A950F-8863-428E-88AC-9BA8B7A1E150}" presName="node" presStyleLbl="node1" presStyleIdx="5" presStyleCnt="8">
        <dgm:presLayoutVars>
          <dgm:bulletEnabled val="1"/>
        </dgm:presLayoutVars>
      </dgm:prSet>
      <dgm:spPr/>
    </dgm:pt>
    <dgm:pt modelId="{E95D5891-7CEA-41AE-BF2B-E38388DC766D}" type="pres">
      <dgm:prSet presAssocID="{523AA094-3434-4365-95B4-F229E01E3AA3}" presName="sibTrans" presStyleCnt="0"/>
      <dgm:spPr/>
    </dgm:pt>
    <dgm:pt modelId="{D7AC5BF6-6B0B-4E0F-A238-20BEDAAEE26B}" type="pres">
      <dgm:prSet presAssocID="{1E931455-039D-40F8-9603-3554F043B62B}" presName="node" presStyleLbl="node1" presStyleIdx="6" presStyleCnt="8" custLinFactNeighborY="2657">
        <dgm:presLayoutVars>
          <dgm:bulletEnabled val="1"/>
        </dgm:presLayoutVars>
      </dgm:prSet>
      <dgm:spPr/>
    </dgm:pt>
    <dgm:pt modelId="{E679F80C-2319-4ABF-85EE-D7D8F76FE765}" type="pres">
      <dgm:prSet presAssocID="{BACA83E3-683F-45E3-A6E4-38B3898BC9A4}" presName="sibTrans" presStyleCnt="0"/>
      <dgm:spPr/>
    </dgm:pt>
    <dgm:pt modelId="{1B9D8D27-F19B-4EDE-9753-43B3767F82D7}" type="pres">
      <dgm:prSet presAssocID="{66473011-4492-47DD-B7B8-968B461D072F}" presName="node" presStyleLbl="node1" presStyleIdx="7" presStyleCnt="8">
        <dgm:presLayoutVars>
          <dgm:bulletEnabled val="1"/>
        </dgm:presLayoutVars>
      </dgm:prSet>
      <dgm:spPr/>
    </dgm:pt>
  </dgm:ptLst>
  <dgm:cxnLst>
    <dgm:cxn modelId="{F568BC0F-408D-4BE9-8316-D4AEADE18028}" srcId="{64BAF0CC-1CD0-4986-9CF8-A1EC2ABF22D7}" destId="{A33A950F-8863-428E-88AC-9BA8B7A1E150}" srcOrd="5" destOrd="0" parTransId="{C47BCEFB-835F-434B-92E0-8A709CA881E9}" sibTransId="{523AA094-3434-4365-95B4-F229E01E3AA3}"/>
    <dgm:cxn modelId="{8A181635-3AE8-4E83-A9D6-6EF3DEC90DA9}" srcId="{64BAF0CC-1CD0-4986-9CF8-A1EC2ABF22D7}" destId="{B240AA2B-95FC-4313-BB9C-BBCB5CB938AA}" srcOrd="0" destOrd="0" parTransId="{DA760F50-5A8B-416A-A03C-69BD4576AE27}" sibTransId="{07B55D6D-064E-4FC7-AEE8-4527A7925C63}"/>
    <dgm:cxn modelId="{AAB5FF37-8390-4FED-ABF7-BD84C96916D4}" type="presOf" srcId="{1E931455-039D-40F8-9603-3554F043B62B}" destId="{D7AC5BF6-6B0B-4E0F-A238-20BEDAAEE26B}" srcOrd="0" destOrd="0" presId="urn:microsoft.com/office/officeart/2005/8/layout/default"/>
    <dgm:cxn modelId="{65D14663-2CBB-4DA3-AE15-AD40CC581E46}" type="presOf" srcId="{F6177550-AFCB-4AEC-82EE-4DCF4C7D65B7}" destId="{7116B012-2A21-4263-8909-8395A941A3FB}" srcOrd="0" destOrd="0" presId="urn:microsoft.com/office/officeart/2005/8/layout/default"/>
    <dgm:cxn modelId="{A337CB67-4D79-46C8-9A99-19F1A50C9FCE}" type="presOf" srcId="{E3BDBA3B-B78D-4C42-980E-7D99571B77AF}" destId="{EBAC3983-FCF8-4866-AE8D-2D86B21086E6}" srcOrd="0" destOrd="0" presId="urn:microsoft.com/office/officeart/2005/8/layout/default"/>
    <dgm:cxn modelId="{05AD7E6D-46D5-4194-A414-6A7FA2FCA619}" srcId="{64BAF0CC-1CD0-4986-9CF8-A1EC2ABF22D7}" destId="{9F66DEE6-02AD-4426-91E4-8D5901B60624}" srcOrd="1" destOrd="0" parTransId="{B088E16F-1887-4990-8BC5-2D77B8BE8C68}" sibTransId="{4E286638-B7AE-4BDD-98FD-2627B53647A8}"/>
    <dgm:cxn modelId="{C9B64059-0789-40AC-B7DB-7C55EC3AD9FD}" srcId="{64BAF0CC-1CD0-4986-9CF8-A1EC2ABF22D7}" destId="{33A75FC8-E004-4E78-ADA2-E1FAFFD3B73A}" srcOrd="2" destOrd="0" parTransId="{BAE4F1B7-7F07-492E-818A-9B2B7CE59F14}" sibTransId="{05A3C3DA-0161-42B1-A1BE-119A3456C9A3}"/>
    <dgm:cxn modelId="{28D5E459-8BFE-4FCE-A8E5-362102C86941}" srcId="{64BAF0CC-1CD0-4986-9CF8-A1EC2ABF22D7}" destId="{F6177550-AFCB-4AEC-82EE-4DCF4C7D65B7}" srcOrd="3" destOrd="0" parTransId="{464A7014-9BF7-4BA5-A9B5-3E62B36E4C53}" sibTransId="{8EBB96C2-1AAF-4779-93CE-75C13630EBA1}"/>
    <dgm:cxn modelId="{56E26A7C-3256-4F5B-890D-804B2DD50D4C}" type="presOf" srcId="{B240AA2B-95FC-4313-BB9C-BBCB5CB938AA}" destId="{F96C872C-B0CC-4903-9A85-1AAB06E87E14}" srcOrd="0" destOrd="0" presId="urn:microsoft.com/office/officeart/2005/8/layout/default"/>
    <dgm:cxn modelId="{BE936982-DA3D-4A10-871A-CE913F9BE6CC}" type="presOf" srcId="{9F66DEE6-02AD-4426-91E4-8D5901B60624}" destId="{6FBF6A3D-975B-434D-942C-2EE1FAB903ED}" srcOrd="0" destOrd="0" presId="urn:microsoft.com/office/officeart/2005/8/layout/default"/>
    <dgm:cxn modelId="{6D60C08F-0C7E-4411-9E17-A33E76336DE2}" srcId="{64BAF0CC-1CD0-4986-9CF8-A1EC2ABF22D7}" destId="{66473011-4492-47DD-B7B8-968B461D072F}" srcOrd="7" destOrd="0" parTransId="{B4402B5B-6643-4DF5-8AAC-E788A3C9C863}" sibTransId="{8D46C54A-7A81-418C-87F3-AE6C165F58B6}"/>
    <dgm:cxn modelId="{BE1F2D94-381B-46C8-8742-3A61E315AA72}" srcId="{64BAF0CC-1CD0-4986-9CF8-A1EC2ABF22D7}" destId="{E3BDBA3B-B78D-4C42-980E-7D99571B77AF}" srcOrd="4" destOrd="0" parTransId="{26B38F30-AE34-499A-8FB2-0D4E923BEB8C}" sibTransId="{2E8CBCB5-9602-49A8-A108-BF98AB6C588D}"/>
    <dgm:cxn modelId="{5277F195-DC47-4E57-85C6-EB5A568B270C}" type="presOf" srcId="{A33A950F-8863-428E-88AC-9BA8B7A1E150}" destId="{27F18F1F-E8D6-40CB-AA99-D49013A311C9}" srcOrd="0" destOrd="0" presId="urn:microsoft.com/office/officeart/2005/8/layout/default"/>
    <dgm:cxn modelId="{0BF409A2-909B-46B6-B4E8-230464C71BB3}" type="presOf" srcId="{64BAF0CC-1CD0-4986-9CF8-A1EC2ABF22D7}" destId="{69E11CD5-5D54-4FB5-BD28-BF5781159A15}" srcOrd="0" destOrd="0" presId="urn:microsoft.com/office/officeart/2005/8/layout/default"/>
    <dgm:cxn modelId="{374BAFA6-B9DB-414E-AF2C-0508060503BE}" type="presOf" srcId="{66473011-4492-47DD-B7B8-968B461D072F}" destId="{1B9D8D27-F19B-4EDE-9753-43B3767F82D7}" srcOrd="0" destOrd="0" presId="urn:microsoft.com/office/officeart/2005/8/layout/default"/>
    <dgm:cxn modelId="{0F3FA6C8-19C5-4EA4-AB20-450A2A0C7F05}" srcId="{64BAF0CC-1CD0-4986-9CF8-A1EC2ABF22D7}" destId="{1E931455-039D-40F8-9603-3554F043B62B}" srcOrd="6" destOrd="0" parTransId="{48BF6584-0899-4B9A-A901-84F6E7E306FE}" sibTransId="{BACA83E3-683F-45E3-A6E4-38B3898BC9A4}"/>
    <dgm:cxn modelId="{20D054D7-D4D2-4884-837C-D9066E65B301}" type="presOf" srcId="{33A75FC8-E004-4E78-ADA2-E1FAFFD3B73A}" destId="{B1C0B358-2668-423A-9B0C-DAE7DACF8D24}" srcOrd="0" destOrd="0" presId="urn:microsoft.com/office/officeart/2005/8/layout/default"/>
    <dgm:cxn modelId="{1E506F83-CBA0-4A50-9ADB-B946BEE0D51A}" type="presParOf" srcId="{69E11CD5-5D54-4FB5-BD28-BF5781159A15}" destId="{F96C872C-B0CC-4903-9A85-1AAB06E87E14}" srcOrd="0" destOrd="0" presId="urn:microsoft.com/office/officeart/2005/8/layout/default"/>
    <dgm:cxn modelId="{807D0BF7-982B-4491-8DB0-662FE3F2E600}" type="presParOf" srcId="{69E11CD5-5D54-4FB5-BD28-BF5781159A15}" destId="{E3190542-F16A-408C-8B77-24F9A8431C2A}" srcOrd="1" destOrd="0" presId="urn:microsoft.com/office/officeart/2005/8/layout/default"/>
    <dgm:cxn modelId="{EC61AAFA-E55B-4D5F-9449-B61602EFFC2A}" type="presParOf" srcId="{69E11CD5-5D54-4FB5-BD28-BF5781159A15}" destId="{6FBF6A3D-975B-434D-942C-2EE1FAB903ED}" srcOrd="2" destOrd="0" presId="urn:microsoft.com/office/officeart/2005/8/layout/default"/>
    <dgm:cxn modelId="{D1D7E9C7-4911-4DD8-8A51-012671EE128F}" type="presParOf" srcId="{69E11CD5-5D54-4FB5-BD28-BF5781159A15}" destId="{18E850C7-C661-4687-9322-3471AC18CEDB}" srcOrd="3" destOrd="0" presId="urn:microsoft.com/office/officeart/2005/8/layout/default"/>
    <dgm:cxn modelId="{A761D9CA-851E-4E35-8E03-1E2C8C3AD1ED}" type="presParOf" srcId="{69E11CD5-5D54-4FB5-BD28-BF5781159A15}" destId="{B1C0B358-2668-423A-9B0C-DAE7DACF8D24}" srcOrd="4" destOrd="0" presId="urn:microsoft.com/office/officeart/2005/8/layout/default"/>
    <dgm:cxn modelId="{EE352D4E-AA51-4127-8CF3-2C077E1CF6A0}" type="presParOf" srcId="{69E11CD5-5D54-4FB5-BD28-BF5781159A15}" destId="{C0D70C27-D3A0-4FE2-9EF6-5C86CBC7CDF5}" srcOrd="5" destOrd="0" presId="urn:microsoft.com/office/officeart/2005/8/layout/default"/>
    <dgm:cxn modelId="{DF17CB36-2543-42A2-B5B9-EC8201DB874B}" type="presParOf" srcId="{69E11CD5-5D54-4FB5-BD28-BF5781159A15}" destId="{7116B012-2A21-4263-8909-8395A941A3FB}" srcOrd="6" destOrd="0" presId="urn:microsoft.com/office/officeart/2005/8/layout/default"/>
    <dgm:cxn modelId="{3E5E5A80-92A9-42C8-A9C6-01B57AD3D986}" type="presParOf" srcId="{69E11CD5-5D54-4FB5-BD28-BF5781159A15}" destId="{147AA4C6-ACC8-46BC-9D77-C2E47BD8275D}" srcOrd="7" destOrd="0" presId="urn:microsoft.com/office/officeart/2005/8/layout/default"/>
    <dgm:cxn modelId="{3CDDF6FC-700C-4FA7-A07D-6CB4476E82E6}" type="presParOf" srcId="{69E11CD5-5D54-4FB5-BD28-BF5781159A15}" destId="{EBAC3983-FCF8-4866-AE8D-2D86B21086E6}" srcOrd="8" destOrd="0" presId="urn:microsoft.com/office/officeart/2005/8/layout/default"/>
    <dgm:cxn modelId="{F315992A-E315-467C-8981-FBCE4FC18325}" type="presParOf" srcId="{69E11CD5-5D54-4FB5-BD28-BF5781159A15}" destId="{F260934C-198F-48A5-AB79-E03F9E07193C}" srcOrd="9" destOrd="0" presId="urn:microsoft.com/office/officeart/2005/8/layout/default"/>
    <dgm:cxn modelId="{6EEFA35F-2F3F-4FFF-B9E1-F8A5D0A38294}" type="presParOf" srcId="{69E11CD5-5D54-4FB5-BD28-BF5781159A15}" destId="{27F18F1F-E8D6-40CB-AA99-D49013A311C9}" srcOrd="10" destOrd="0" presId="urn:microsoft.com/office/officeart/2005/8/layout/default"/>
    <dgm:cxn modelId="{DC1F1C73-BB2B-4008-9B9B-5C902E039229}" type="presParOf" srcId="{69E11CD5-5D54-4FB5-BD28-BF5781159A15}" destId="{E95D5891-7CEA-41AE-BF2B-E38388DC766D}" srcOrd="11" destOrd="0" presId="urn:microsoft.com/office/officeart/2005/8/layout/default"/>
    <dgm:cxn modelId="{7BB330D0-5093-4532-AE94-986E1C8C52F4}" type="presParOf" srcId="{69E11CD5-5D54-4FB5-BD28-BF5781159A15}" destId="{D7AC5BF6-6B0B-4E0F-A238-20BEDAAEE26B}" srcOrd="12" destOrd="0" presId="urn:microsoft.com/office/officeart/2005/8/layout/default"/>
    <dgm:cxn modelId="{A1982B10-8307-436F-A0FB-810D7FE6DE0B}" type="presParOf" srcId="{69E11CD5-5D54-4FB5-BD28-BF5781159A15}" destId="{E679F80C-2319-4ABF-85EE-D7D8F76FE765}" srcOrd="13" destOrd="0" presId="urn:microsoft.com/office/officeart/2005/8/layout/default"/>
    <dgm:cxn modelId="{1367ABC9-50DE-4E84-AE61-E1124C348717}" type="presParOf" srcId="{69E11CD5-5D54-4FB5-BD28-BF5781159A15}" destId="{1B9D8D27-F19B-4EDE-9753-43B3767F82D7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A98425-9C14-45AF-98F5-48DCAEA59EEB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C2BC9EC6-752C-4B26-802C-60D0F1C2BB93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Ensure PD Teams are resources sufficiently</a:t>
          </a:r>
        </a:p>
      </dgm:t>
    </dgm:pt>
    <dgm:pt modelId="{731CD256-5ED0-4348-943C-2BA66B2807AC}" type="parTrans" cxnId="{93D777C6-71D0-4476-AFB5-738C560D224C}">
      <dgm:prSet/>
      <dgm:spPr/>
      <dgm:t>
        <a:bodyPr/>
        <a:lstStyle/>
        <a:p>
          <a:endParaRPr lang="en-GB"/>
        </a:p>
      </dgm:t>
    </dgm:pt>
    <dgm:pt modelId="{29A2576D-E76A-46F5-B799-7F3FA0AA51EA}" type="sibTrans" cxnId="{93D777C6-71D0-4476-AFB5-738C560D224C}">
      <dgm:prSet/>
      <dgm:spPr/>
      <dgm:t>
        <a:bodyPr/>
        <a:lstStyle/>
        <a:p>
          <a:endParaRPr lang="en-GB"/>
        </a:p>
      </dgm:t>
    </dgm:pt>
    <dgm:pt modelId="{B81DA7C8-E049-4C83-B5B6-3E2E46EB08A8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Promote Staff development that is equitable</a:t>
          </a:r>
        </a:p>
      </dgm:t>
    </dgm:pt>
    <dgm:pt modelId="{D1407DEC-D964-4668-85C5-2068AD1BCE4A}" type="parTrans" cxnId="{D6E594A3-89BC-42BB-856E-4042C91AC1C4}">
      <dgm:prSet/>
      <dgm:spPr/>
      <dgm:t>
        <a:bodyPr/>
        <a:lstStyle/>
        <a:p>
          <a:endParaRPr lang="en-GB"/>
        </a:p>
      </dgm:t>
    </dgm:pt>
    <dgm:pt modelId="{47424EA0-3396-4386-A7D0-7626D3CB98F4}" type="sibTrans" cxnId="{D6E594A3-89BC-42BB-856E-4042C91AC1C4}">
      <dgm:prSet/>
      <dgm:spPr/>
      <dgm:t>
        <a:bodyPr/>
        <a:lstStyle/>
        <a:p>
          <a:endParaRPr lang="en-GB"/>
        </a:p>
      </dgm:t>
    </dgm:pt>
    <dgm:pt modelId="{FE288387-D099-4405-8F92-8CF8C8A81870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sz="1200" dirty="0"/>
            <a:t>MSW Apprenticeship &amp; bridging course / Framework</a:t>
          </a:r>
        </a:p>
      </dgm:t>
    </dgm:pt>
    <dgm:pt modelId="{BF5A6253-6C2F-4B49-91EB-EE7995CA5266}" type="parTrans" cxnId="{DCF00D1C-7C5B-419C-ACBC-D6EDE7BF6358}">
      <dgm:prSet/>
      <dgm:spPr/>
      <dgm:t>
        <a:bodyPr/>
        <a:lstStyle/>
        <a:p>
          <a:endParaRPr lang="en-GB"/>
        </a:p>
      </dgm:t>
    </dgm:pt>
    <dgm:pt modelId="{1AA3F285-8F33-49F9-873E-2B50A4EA5157}" type="sibTrans" cxnId="{DCF00D1C-7C5B-419C-ACBC-D6EDE7BF6358}">
      <dgm:prSet/>
      <dgm:spPr/>
      <dgm:t>
        <a:bodyPr/>
        <a:lstStyle/>
        <a:p>
          <a:endParaRPr lang="en-GB"/>
        </a:p>
      </dgm:t>
    </dgm:pt>
    <dgm:pt modelId="{99A2E9B0-A117-4659-960F-CB2E60A75A93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Sonographer training / Doppler</a:t>
          </a:r>
        </a:p>
      </dgm:t>
    </dgm:pt>
    <dgm:pt modelId="{2E7F6E80-5E8F-44C4-8378-DB1AD68680FA}" type="parTrans" cxnId="{17F23DBE-24F3-48A1-971E-406BDAFE1762}">
      <dgm:prSet/>
      <dgm:spPr/>
      <dgm:t>
        <a:bodyPr/>
        <a:lstStyle/>
        <a:p>
          <a:endParaRPr lang="en-GB"/>
        </a:p>
      </dgm:t>
    </dgm:pt>
    <dgm:pt modelId="{36553FEE-8411-4634-82F6-14C03992B3A9}" type="sibTrans" cxnId="{17F23DBE-24F3-48A1-971E-406BDAFE1762}">
      <dgm:prSet/>
      <dgm:spPr/>
      <dgm:t>
        <a:bodyPr/>
        <a:lstStyle/>
        <a:p>
          <a:endParaRPr lang="en-GB"/>
        </a:p>
      </dgm:t>
    </dgm:pt>
    <dgm:pt modelId="{8CFD6DC8-F5CA-40D6-8CAD-67EAED4FC4A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sz="1400" dirty="0"/>
            <a:t>BOB Educational partnership</a:t>
          </a:r>
        </a:p>
      </dgm:t>
    </dgm:pt>
    <dgm:pt modelId="{9F7BE0FB-E66B-4961-8364-951B75ED9B83}" type="parTrans" cxnId="{A7B5A401-D842-4CBB-A00C-917912598C93}">
      <dgm:prSet/>
      <dgm:spPr/>
      <dgm:t>
        <a:bodyPr/>
        <a:lstStyle/>
        <a:p>
          <a:endParaRPr lang="en-GB"/>
        </a:p>
      </dgm:t>
    </dgm:pt>
    <dgm:pt modelId="{6E77C784-AEDB-4606-B483-458AB21AE24A}" type="sibTrans" cxnId="{A7B5A401-D842-4CBB-A00C-917912598C93}">
      <dgm:prSet/>
      <dgm:spPr/>
      <dgm:t>
        <a:bodyPr/>
        <a:lstStyle/>
        <a:p>
          <a:endParaRPr lang="en-GB"/>
        </a:p>
      </dgm:t>
    </dgm:pt>
    <dgm:pt modelId="{82094EBB-5951-4928-A1D9-5567A4D9E1E7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sz="1400" dirty="0"/>
            <a:t>Meaningful appraisal training </a:t>
          </a:r>
        </a:p>
      </dgm:t>
    </dgm:pt>
    <dgm:pt modelId="{D85C79A2-B384-4C5D-A0D6-11D7A5181EA7}" type="parTrans" cxnId="{9483BBBF-2A93-4AA9-9C30-FA85E7C94E9E}">
      <dgm:prSet/>
      <dgm:spPr/>
      <dgm:t>
        <a:bodyPr/>
        <a:lstStyle/>
        <a:p>
          <a:endParaRPr lang="en-GB"/>
        </a:p>
      </dgm:t>
    </dgm:pt>
    <dgm:pt modelId="{AFB4F5B0-A705-4A9B-A86D-DE235584BF96}" type="sibTrans" cxnId="{9483BBBF-2A93-4AA9-9C30-FA85E7C94E9E}">
      <dgm:prSet/>
      <dgm:spPr/>
      <dgm:t>
        <a:bodyPr/>
        <a:lstStyle/>
        <a:p>
          <a:endParaRPr lang="en-GB"/>
        </a:p>
      </dgm:t>
    </dgm:pt>
    <dgm:pt modelId="{222F5A4A-1BAE-43CB-B50C-AE781C7D9CA5}" type="pres">
      <dgm:prSet presAssocID="{E7A98425-9C14-45AF-98F5-48DCAEA59EEB}" presName="diagram" presStyleCnt="0">
        <dgm:presLayoutVars>
          <dgm:dir/>
          <dgm:resizeHandles val="exact"/>
        </dgm:presLayoutVars>
      </dgm:prSet>
      <dgm:spPr/>
    </dgm:pt>
    <dgm:pt modelId="{C296E678-8A69-428D-A3AD-754EBB51BEAE}" type="pres">
      <dgm:prSet presAssocID="{C2BC9EC6-752C-4B26-802C-60D0F1C2BB93}" presName="node" presStyleLbl="node1" presStyleIdx="0" presStyleCnt="6">
        <dgm:presLayoutVars>
          <dgm:bulletEnabled val="1"/>
        </dgm:presLayoutVars>
      </dgm:prSet>
      <dgm:spPr/>
    </dgm:pt>
    <dgm:pt modelId="{E79C61D9-7E6F-4372-9D96-517E547D6209}" type="pres">
      <dgm:prSet presAssocID="{29A2576D-E76A-46F5-B799-7F3FA0AA51EA}" presName="sibTrans" presStyleCnt="0"/>
      <dgm:spPr/>
    </dgm:pt>
    <dgm:pt modelId="{4CB1C438-0F70-47E2-9EAF-6CF7129AAE8D}" type="pres">
      <dgm:prSet presAssocID="{B81DA7C8-E049-4C83-B5B6-3E2E46EB08A8}" presName="node" presStyleLbl="node1" presStyleIdx="1" presStyleCnt="6">
        <dgm:presLayoutVars>
          <dgm:bulletEnabled val="1"/>
        </dgm:presLayoutVars>
      </dgm:prSet>
      <dgm:spPr/>
    </dgm:pt>
    <dgm:pt modelId="{C1439B5A-DA10-45E1-B72F-8600D1D73518}" type="pres">
      <dgm:prSet presAssocID="{47424EA0-3396-4386-A7D0-7626D3CB98F4}" presName="sibTrans" presStyleCnt="0"/>
      <dgm:spPr/>
    </dgm:pt>
    <dgm:pt modelId="{C0672A6B-7261-4755-84A8-BF9F660660A8}" type="pres">
      <dgm:prSet presAssocID="{FE288387-D099-4405-8F92-8CF8C8A81870}" presName="node" presStyleLbl="node1" presStyleIdx="2" presStyleCnt="6">
        <dgm:presLayoutVars>
          <dgm:bulletEnabled val="1"/>
        </dgm:presLayoutVars>
      </dgm:prSet>
      <dgm:spPr/>
    </dgm:pt>
    <dgm:pt modelId="{DC3A1273-F550-45E4-902A-F2B119447D79}" type="pres">
      <dgm:prSet presAssocID="{1AA3F285-8F33-49F9-873E-2B50A4EA5157}" presName="sibTrans" presStyleCnt="0"/>
      <dgm:spPr/>
    </dgm:pt>
    <dgm:pt modelId="{2BF788EC-D313-477C-BDA7-88BBA1B37D9A}" type="pres">
      <dgm:prSet presAssocID="{99A2E9B0-A117-4659-960F-CB2E60A75A93}" presName="node" presStyleLbl="node1" presStyleIdx="3" presStyleCnt="6">
        <dgm:presLayoutVars>
          <dgm:bulletEnabled val="1"/>
        </dgm:presLayoutVars>
      </dgm:prSet>
      <dgm:spPr/>
    </dgm:pt>
    <dgm:pt modelId="{C508E7B4-43DD-4BA0-A131-9772F758B5B6}" type="pres">
      <dgm:prSet presAssocID="{36553FEE-8411-4634-82F6-14C03992B3A9}" presName="sibTrans" presStyleCnt="0"/>
      <dgm:spPr/>
    </dgm:pt>
    <dgm:pt modelId="{69F304F2-4FB4-4BE7-BD07-DC52D061CF49}" type="pres">
      <dgm:prSet presAssocID="{8CFD6DC8-F5CA-40D6-8CAD-67EAED4FC4AC}" presName="node" presStyleLbl="node1" presStyleIdx="4" presStyleCnt="6">
        <dgm:presLayoutVars>
          <dgm:bulletEnabled val="1"/>
        </dgm:presLayoutVars>
      </dgm:prSet>
      <dgm:spPr/>
    </dgm:pt>
    <dgm:pt modelId="{91B2E44C-2A58-4EE4-A759-FD2C1977C763}" type="pres">
      <dgm:prSet presAssocID="{6E77C784-AEDB-4606-B483-458AB21AE24A}" presName="sibTrans" presStyleCnt="0"/>
      <dgm:spPr/>
    </dgm:pt>
    <dgm:pt modelId="{B66ACD11-F48F-43F3-90EC-D8F0D070CC22}" type="pres">
      <dgm:prSet presAssocID="{82094EBB-5951-4928-A1D9-5567A4D9E1E7}" presName="node" presStyleLbl="node1" presStyleIdx="5" presStyleCnt="6">
        <dgm:presLayoutVars>
          <dgm:bulletEnabled val="1"/>
        </dgm:presLayoutVars>
      </dgm:prSet>
      <dgm:spPr/>
    </dgm:pt>
  </dgm:ptLst>
  <dgm:cxnLst>
    <dgm:cxn modelId="{A7B5A401-D842-4CBB-A00C-917912598C93}" srcId="{E7A98425-9C14-45AF-98F5-48DCAEA59EEB}" destId="{8CFD6DC8-F5CA-40D6-8CAD-67EAED4FC4AC}" srcOrd="4" destOrd="0" parTransId="{9F7BE0FB-E66B-4961-8364-951B75ED9B83}" sibTransId="{6E77C784-AEDB-4606-B483-458AB21AE24A}"/>
    <dgm:cxn modelId="{9842CA13-F6C8-4577-BD3D-4A7B5A28C136}" type="presOf" srcId="{99A2E9B0-A117-4659-960F-CB2E60A75A93}" destId="{2BF788EC-D313-477C-BDA7-88BBA1B37D9A}" srcOrd="0" destOrd="0" presId="urn:microsoft.com/office/officeart/2005/8/layout/default"/>
    <dgm:cxn modelId="{88208A14-D6E9-4EBD-B17B-0F607812A017}" type="presOf" srcId="{FE288387-D099-4405-8F92-8CF8C8A81870}" destId="{C0672A6B-7261-4755-84A8-BF9F660660A8}" srcOrd="0" destOrd="0" presId="urn:microsoft.com/office/officeart/2005/8/layout/default"/>
    <dgm:cxn modelId="{DCF00D1C-7C5B-419C-ACBC-D6EDE7BF6358}" srcId="{E7A98425-9C14-45AF-98F5-48DCAEA59EEB}" destId="{FE288387-D099-4405-8F92-8CF8C8A81870}" srcOrd="2" destOrd="0" parTransId="{BF5A6253-6C2F-4B49-91EB-EE7995CA5266}" sibTransId="{1AA3F285-8F33-49F9-873E-2B50A4EA5157}"/>
    <dgm:cxn modelId="{7F7F7721-3084-4CE4-A37C-274BA9321007}" type="presOf" srcId="{82094EBB-5951-4928-A1D9-5567A4D9E1E7}" destId="{B66ACD11-F48F-43F3-90EC-D8F0D070CC22}" srcOrd="0" destOrd="0" presId="urn:microsoft.com/office/officeart/2005/8/layout/default"/>
    <dgm:cxn modelId="{976DA246-8B0C-4E51-BC31-B43DC8D83A2B}" type="presOf" srcId="{E7A98425-9C14-45AF-98F5-48DCAEA59EEB}" destId="{222F5A4A-1BAE-43CB-B50C-AE781C7D9CA5}" srcOrd="0" destOrd="0" presId="urn:microsoft.com/office/officeart/2005/8/layout/default"/>
    <dgm:cxn modelId="{E55DB178-0AAD-45D6-96D5-33446D7D0E1F}" type="presOf" srcId="{8CFD6DC8-F5CA-40D6-8CAD-67EAED4FC4AC}" destId="{69F304F2-4FB4-4BE7-BD07-DC52D061CF49}" srcOrd="0" destOrd="0" presId="urn:microsoft.com/office/officeart/2005/8/layout/default"/>
    <dgm:cxn modelId="{D3B72387-24D7-4EDA-BFCB-0EBB112EF4AA}" type="presOf" srcId="{C2BC9EC6-752C-4B26-802C-60D0F1C2BB93}" destId="{C296E678-8A69-428D-A3AD-754EBB51BEAE}" srcOrd="0" destOrd="0" presId="urn:microsoft.com/office/officeart/2005/8/layout/default"/>
    <dgm:cxn modelId="{DC59A79A-FE3C-43DC-B0F0-C6807884A1C2}" type="presOf" srcId="{B81DA7C8-E049-4C83-B5B6-3E2E46EB08A8}" destId="{4CB1C438-0F70-47E2-9EAF-6CF7129AAE8D}" srcOrd="0" destOrd="0" presId="urn:microsoft.com/office/officeart/2005/8/layout/default"/>
    <dgm:cxn modelId="{D6E594A3-89BC-42BB-856E-4042C91AC1C4}" srcId="{E7A98425-9C14-45AF-98F5-48DCAEA59EEB}" destId="{B81DA7C8-E049-4C83-B5B6-3E2E46EB08A8}" srcOrd="1" destOrd="0" parTransId="{D1407DEC-D964-4668-85C5-2068AD1BCE4A}" sibTransId="{47424EA0-3396-4386-A7D0-7626D3CB98F4}"/>
    <dgm:cxn modelId="{17F23DBE-24F3-48A1-971E-406BDAFE1762}" srcId="{E7A98425-9C14-45AF-98F5-48DCAEA59EEB}" destId="{99A2E9B0-A117-4659-960F-CB2E60A75A93}" srcOrd="3" destOrd="0" parTransId="{2E7F6E80-5E8F-44C4-8378-DB1AD68680FA}" sibTransId="{36553FEE-8411-4634-82F6-14C03992B3A9}"/>
    <dgm:cxn modelId="{9483BBBF-2A93-4AA9-9C30-FA85E7C94E9E}" srcId="{E7A98425-9C14-45AF-98F5-48DCAEA59EEB}" destId="{82094EBB-5951-4928-A1D9-5567A4D9E1E7}" srcOrd="5" destOrd="0" parTransId="{D85C79A2-B384-4C5D-A0D6-11D7A5181EA7}" sibTransId="{AFB4F5B0-A705-4A9B-A86D-DE235584BF96}"/>
    <dgm:cxn modelId="{93D777C6-71D0-4476-AFB5-738C560D224C}" srcId="{E7A98425-9C14-45AF-98F5-48DCAEA59EEB}" destId="{C2BC9EC6-752C-4B26-802C-60D0F1C2BB93}" srcOrd="0" destOrd="0" parTransId="{731CD256-5ED0-4348-943C-2BA66B2807AC}" sibTransId="{29A2576D-E76A-46F5-B799-7F3FA0AA51EA}"/>
    <dgm:cxn modelId="{F123184D-A406-4A6E-B61F-4AD15051F204}" type="presParOf" srcId="{222F5A4A-1BAE-43CB-B50C-AE781C7D9CA5}" destId="{C296E678-8A69-428D-A3AD-754EBB51BEAE}" srcOrd="0" destOrd="0" presId="urn:microsoft.com/office/officeart/2005/8/layout/default"/>
    <dgm:cxn modelId="{774EC3A6-ADA8-4A9C-9CA0-BC8DB648C6A6}" type="presParOf" srcId="{222F5A4A-1BAE-43CB-B50C-AE781C7D9CA5}" destId="{E79C61D9-7E6F-4372-9D96-517E547D6209}" srcOrd="1" destOrd="0" presId="urn:microsoft.com/office/officeart/2005/8/layout/default"/>
    <dgm:cxn modelId="{915AF2C7-5296-4821-944C-050EFD32280C}" type="presParOf" srcId="{222F5A4A-1BAE-43CB-B50C-AE781C7D9CA5}" destId="{4CB1C438-0F70-47E2-9EAF-6CF7129AAE8D}" srcOrd="2" destOrd="0" presId="urn:microsoft.com/office/officeart/2005/8/layout/default"/>
    <dgm:cxn modelId="{40BEF516-773B-4645-9162-F9CACD2C8EF9}" type="presParOf" srcId="{222F5A4A-1BAE-43CB-B50C-AE781C7D9CA5}" destId="{C1439B5A-DA10-45E1-B72F-8600D1D73518}" srcOrd="3" destOrd="0" presId="urn:microsoft.com/office/officeart/2005/8/layout/default"/>
    <dgm:cxn modelId="{CE722900-E5D4-4EA8-8CBB-AD8BC9114496}" type="presParOf" srcId="{222F5A4A-1BAE-43CB-B50C-AE781C7D9CA5}" destId="{C0672A6B-7261-4755-84A8-BF9F660660A8}" srcOrd="4" destOrd="0" presId="urn:microsoft.com/office/officeart/2005/8/layout/default"/>
    <dgm:cxn modelId="{48552454-22B0-4099-A97A-3E88A8AAEF65}" type="presParOf" srcId="{222F5A4A-1BAE-43CB-B50C-AE781C7D9CA5}" destId="{DC3A1273-F550-45E4-902A-F2B119447D79}" srcOrd="5" destOrd="0" presId="urn:microsoft.com/office/officeart/2005/8/layout/default"/>
    <dgm:cxn modelId="{3488BC54-C30D-42D0-A227-49B2124378A8}" type="presParOf" srcId="{222F5A4A-1BAE-43CB-B50C-AE781C7D9CA5}" destId="{2BF788EC-D313-477C-BDA7-88BBA1B37D9A}" srcOrd="6" destOrd="0" presId="urn:microsoft.com/office/officeart/2005/8/layout/default"/>
    <dgm:cxn modelId="{8FEF83AF-36F4-45DD-882D-0409B800466C}" type="presParOf" srcId="{222F5A4A-1BAE-43CB-B50C-AE781C7D9CA5}" destId="{C508E7B4-43DD-4BA0-A131-9772F758B5B6}" srcOrd="7" destOrd="0" presId="urn:microsoft.com/office/officeart/2005/8/layout/default"/>
    <dgm:cxn modelId="{974F3076-C329-471E-A78E-298CF7C4B6A7}" type="presParOf" srcId="{222F5A4A-1BAE-43CB-B50C-AE781C7D9CA5}" destId="{69F304F2-4FB4-4BE7-BD07-DC52D061CF49}" srcOrd="8" destOrd="0" presId="urn:microsoft.com/office/officeart/2005/8/layout/default"/>
    <dgm:cxn modelId="{448E82F4-F523-4E13-8BC6-471318347CAE}" type="presParOf" srcId="{222F5A4A-1BAE-43CB-B50C-AE781C7D9CA5}" destId="{91B2E44C-2A58-4EE4-A759-FD2C1977C763}" srcOrd="9" destOrd="0" presId="urn:microsoft.com/office/officeart/2005/8/layout/default"/>
    <dgm:cxn modelId="{4D26370A-0EC9-4C07-9BFA-2A0966868792}" type="presParOf" srcId="{222F5A4A-1BAE-43CB-B50C-AE781C7D9CA5}" destId="{B66ACD11-F48F-43F3-90EC-D8F0D070CC22}" srcOrd="10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9CE6FB-5156-4F8F-81C1-11EB1ECA0E38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4B1B2BD2-5862-4706-B290-2D98F37F931D}">
      <dgm:prSet/>
      <dgm:spPr>
        <a:solidFill>
          <a:srgbClr val="FFC000"/>
        </a:solidFill>
      </dgm:spPr>
      <dgm:t>
        <a:bodyPr/>
        <a:lstStyle/>
        <a:p>
          <a:r>
            <a:rPr lang="en-GB" dirty="0"/>
            <a:t>Advanced Clinical Practitioners  </a:t>
          </a:r>
        </a:p>
      </dgm:t>
    </dgm:pt>
    <dgm:pt modelId="{01063CBF-786D-421F-BBD7-920268C314D7}" type="parTrans" cxnId="{6A8CFDAA-4D4A-4DAE-8400-AB72BBECC7D5}">
      <dgm:prSet/>
      <dgm:spPr/>
      <dgm:t>
        <a:bodyPr/>
        <a:lstStyle/>
        <a:p>
          <a:endParaRPr lang="en-GB"/>
        </a:p>
      </dgm:t>
    </dgm:pt>
    <dgm:pt modelId="{1C283225-768B-45EE-83BD-BE49335AE5F8}" type="sibTrans" cxnId="{6A8CFDAA-4D4A-4DAE-8400-AB72BBECC7D5}">
      <dgm:prSet/>
      <dgm:spPr/>
      <dgm:t>
        <a:bodyPr/>
        <a:lstStyle/>
        <a:p>
          <a:endParaRPr lang="en-GB"/>
        </a:p>
      </dgm:t>
    </dgm:pt>
    <dgm:pt modelId="{3F3BF36C-EB52-431F-B1F4-C6408C0F0DB5}">
      <dgm:prSet/>
      <dgm:spPr>
        <a:solidFill>
          <a:srgbClr val="FFC000"/>
        </a:solidFill>
      </dgm:spPr>
      <dgm:t>
        <a:bodyPr/>
        <a:lstStyle/>
        <a:p>
          <a:r>
            <a:rPr lang="en-GB" dirty="0"/>
            <a:t>Social Prescribers </a:t>
          </a:r>
        </a:p>
      </dgm:t>
    </dgm:pt>
    <dgm:pt modelId="{379E4BBE-8170-42A0-8FF6-C56558FF9E8A}" type="parTrans" cxnId="{4EB95E0C-F6E2-4B03-8B6F-15FC35C281C8}">
      <dgm:prSet/>
      <dgm:spPr/>
      <dgm:t>
        <a:bodyPr/>
        <a:lstStyle/>
        <a:p>
          <a:endParaRPr lang="en-GB"/>
        </a:p>
      </dgm:t>
    </dgm:pt>
    <dgm:pt modelId="{5473D806-D2CD-4A9D-8625-39DDF8AD5A14}" type="sibTrans" cxnId="{4EB95E0C-F6E2-4B03-8B6F-15FC35C281C8}">
      <dgm:prSet/>
      <dgm:spPr/>
      <dgm:t>
        <a:bodyPr/>
        <a:lstStyle/>
        <a:p>
          <a:endParaRPr lang="en-GB"/>
        </a:p>
      </dgm:t>
    </dgm:pt>
    <dgm:pt modelId="{1BB1B4C7-FE81-4FF8-9D81-E49884BB0A18}">
      <dgm:prSet/>
      <dgm:spPr>
        <a:solidFill>
          <a:srgbClr val="FFC000"/>
        </a:solidFill>
      </dgm:spPr>
      <dgm:t>
        <a:bodyPr/>
        <a:lstStyle/>
        <a:p>
          <a:r>
            <a:rPr lang="en-GB" dirty="0"/>
            <a:t>Legacy midwives</a:t>
          </a:r>
        </a:p>
      </dgm:t>
    </dgm:pt>
    <dgm:pt modelId="{54C2E8CB-FE48-4373-AE61-CE3FB6E06585}" type="parTrans" cxnId="{AC9B9AEB-FC3C-4E70-B20E-6F5480637BEA}">
      <dgm:prSet/>
      <dgm:spPr/>
      <dgm:t>
        <a:bodyPr/>
        <a:lstStyle/>
        <a:p>
          <a:endParaRPr lang="en-GB"/>
        </a:p>
      </dgm:t>
    </dgm:pt>
    <dgm:pt modelId="{D6FA0EA0-F391-4B72-8CB7-AB523B776AFF}" type="sibTrans" cxnId="{AC9B9AEB-FC3C-4E70-B20E-6F5480637BEA}">
      <dgm:prSet/>
      <dgm:spPr/>
      <dgm:t>
        <a:bodyPr/>
        <a:lstStyle/>
        <a:p>
          <a:endParaRPr lang="en-GB"/>
        </a:p>
      </dgm:t>
    </dgm:pt>
    <dgm:pt modelId="{230C2C82-03F5-47F5-A3FD-7A113BE57929}">
      <dgm:prSet/>
      <dgm:spPr>
        <a:solidFill>
          <a:srgbClr val="FFC000"/>
        </a:solidFill>
      </dgm:spPr>
      <dgm:t>
        <a:bodyPr/>
        <a:lstStyle/>
        <a:p>
          <a:r>
            <a:rPr lang="en-GB" dirty="0"/>
            <a:t>Specialist leadership Roles </a:t>
          </a:r>
        </a:p>
      </dgm:t>
    </dgm:pt>
    <dgm:pt modelId="{20AB9293-ABCB-4676-84A3-5BC3EAE31BE3}" type="parTrans" cxnId="{197170B1-897B-46F4-A45D-47407DEE54D0}">
      <dgm:prSet/>
      <dgm:spPr/>
      <dgm:t>
        <a:bodyPr/>
        <a:lstStyle/>
        <a:p>
          <a:endParaRPr lang="en-GB"/>
        </a:p>
      </dgm:t>
    </dgm:pt>
    <dgm:pt modelId="{2696F1DE-6374-4461-B83D-C055229E7BA1}" type="sibTrans" cxnId="{197170B1-897B-46F4-A45D-47407DEE54D0}">
      <dgm:prSet/>
      <dgm:spPr/>
      <dgm:t>
        <a:bodyPr/>
        <a:lstStyle/>
        <a:p>
          <a:endParaRPr lang="en-GB"/>
        </a:p>
      </dgm:t>
    </dgm:pt>
    <dgm:pt modelId="{EEFCF700-01F0-49F9-83F4-FEC92B1FEF0F}" type="pres">
      <dgm:prSet presAssocID="{2A9CE6FB-5156-4F8F-81C1-11EB1ECA0E38}" presName="diagram" presStyleCnt="0">
        <dgm:presLayoutVars>
          <dgm:dir/>
          <dgm:resizeHandles val="exact"/>
        </dgm:presLayoutVars>
      </dgm:prSet>
      <dgm:spPr/>
    </dgm:pt>
    <dgm:pt modelId="{485EE008-5BFE-43E2-83F0-559F7D3B431C}" type="pres">
      <dgm:prSet presAssocID="{4B1B2BD2-5862-4706-B290-2D98F37F931D}" presName="node" presStyleLbl="node1" presStyleIdx="0" presStyleCnt="4">
        <dgm:presLayoutVars>
          <dgm:bulletEnabled val="1"/>
        </dgm:presLayoutVars>
      </dgm:prSet>
      <dgm:spPr/>
    </dgm:pt>
    <dgm:pt modelId="{DB123CE9-D7FC-45E3-AE48-27168F244B55}" type="pres">
      <dgm:prSet presAssocID="{1C283225-768B-45EE-83BD-BE49335AE5F8}" presName="sibTrans" presStyleCnt="0"/>
      <dgm:spPr/>
    </dgm:pt>
    <dgm:pt modelId="{868BE750-6F55-47AE-97F9-99EB20DDD823}" type="pres">
      <dgm:prSet presAssocID="{3F3BF36C-EB52-431F-B1F4-C6408C0F0DB5}" presName="node" presStyleLbl="node1" presStyleIdx="1" presStyleCnt="4">
        <dgm:presLayoutVars>
          <dgm:bulletEnabled val="1"/>
        </dgm:presLayoutVars>
      </dgm:prSet>
      <dgm:spPr/>
    </dgm:pt>
    <dgm:pt modelId="{9B7FF272-8B49-4B35-A32F-E6742DA1F2C8}" type="pres">
      <dgm:prSet presAssocID="{5473D806-D2CD-4A9D-8625-39DDF8AD5A14}" presName="sibTrans" presStyleCnt="0"/>
      <dgm:spPr/>
    </dgm:pt>
    <dgm:pt modelId="{DC89E942-A1E6-48A3-AAC9-495C23A2A374}" type="pres">
      <dgm:prSet presAssocID="{1BB1B4C7-FE81-4FF8-9D81-E49884BB0A18}" presName="node" presStyleLbl="node1" presStyleIdx="2" presStyleCnt="4">
        <dgm:presLayoutVars>
          <dgm:bulletEnabled val="1"/>
        </dgm:presLayoutVars>
      </dgm:prSet>
      <dgm:spPr/>
    </dgm:pt>
    <dgm:pt modelId="{7CF41DF3-4C29-4411-BE3B-CD5E02569C2A}" type="pres">
      <dgm:prSet presAssocID="{D6FA0EA0-F391-4B72-8CB7-AB523B776AFF}" presName="sibTrans" presStyleCnt="0"/>
      <dgm:spPr/>
    </dgm:pt>
    <dgm:pt modelId="{FB4F010C-9CEF-410C-BB89-3829610E16EC}" type="pres">
      <dgm:prSet presAssocID="{230C2C82-03F5-47F5-A3FD-7A113BE57929}" presName="node" presStyleLbl="node1" presStyleIdx="3" presStyleCnt="4">
        <dgm:presLayoutVars>
          <dgm:bulletEnabled val="1"/>
        </dgm:presLayoutVars>
      </dgm:prSet>
      <dgm:spPr/>
    </dgm:pt>
  </dgm:ptLst>
  <dgm:cxnLst>
    <dgm:cxn modelId="{29E8100A-03AD-4BAC-BD1B-D3B7E1426700}" type="presOf" srcId="{230C2C82-03F5-47F5-A3FD-7A113BE57929}" destId="{FB4F010C-9CEF-410C-BB89-3829610E16EC}" srcOrd="0" destOrd="0" presId="urn:microsoft.com/office/officeart/2005/8/layout/default"/>
    <dgm:cxn modelId="{4EB95E0C-F6E2-4B03-8B6F-15FC35C281C8}" srcId="{2A9CE6FB-5156-4F8F-81C1-11EB1ECA0E38}" destId="{3F3BF36C-EB52-431F-B1F4-C6408C0F0DB5}" srcOrd="1" destOrd="0" parTransId="{379E4BBE-8170-42A0-8FF6-C56558FF9E8A}" sibTransId="{5473D806-D2CD-4A9D-8625-39DDF8AD5A14}"/>
    <dgm:cxn modelId="{854A4D7D-87C0-480C-95E0-33BBB5304040}" type="presOf" srcId="{1BB1B4C7-FE81-4FF8-9D81-E49884BB0A18}" destId="{DC89E942-A1E6-48A3-AAC9-495C23A2A374}" srcOrd="0" destOrd="0" presId="urn:microsoft.com/office/officeart/2005/8/layout/default"/>
    <dgm:cxn modelId="{9E411C8E-2813-407F-AC20-8A22354EDF16}" type="presOf" srcId="{2A9CE6FB-5156-4F8F-81C1-11EB1ECA0E38}" destId="{EEFCF700-01F0-49F9-83F4-FEC92B1FEF0F}" srcOrd="0" destOrd="0" presId="urn:microsoft.com/office/officeart/2005/8/layout/default"/>
    <dgm:cxn modelId="{3A8EF797-381A-48E3-8B28-9D371E28052A}" type="presOf" srcId="{3F3BF36C-EB52-431F-B1F4-C6408C0F0DB5}" destId="{868BE750-6F55-47AE-97F9-99EB20DDD823}" srcOrd="0" destOrd="0" presId="urn:microsoft.com/office/officeart/2005/8/layout/default"/>
    <dgm:cxn modelId="{6A8CFDAA-4D4A-4DAE-8400-AB72BBECC7D5}" srcId="{2A9CE6FB-5156-4F8F-81C1-11EB1ECA0E38}" destId="{4B1B2BD2-5862-4706-B290-2D98F37F931D}" srcOrd="0" destOrd="0" parTransId="{01063CBF-786D-421F-BBD7-920268C314D7}" sibTransId="{1C283225-768B-45EE-83BD-BE49335AE5F8}"/>
    <dgm:cxn modelId="{197170B1-897B-46F4-A45D-47407DEE54D0}" srcId="{2A9CE6FB-5156-4F8F-81C1-11EB1ECA0E38}" destId="{230C2C82-03F5-47F5-A3FD-7A113BE57929}" srcOrd="3" destOrd="0" parTransId="{20AB9293-ABCB-4676-84A3-5BC3EAE31BE3}" sibTransId="{2696F1DE-6374-4461-B83D-C055229E7BA1}"/>
    <dgm:cxn modelId="{AC9B9AEB-FC3C-4E70-B20E-6F5480637BEA}" srcId="{2A9CE6FB-5156-4F8F-81C1-11EB1ECA0E38}" destId="{1BB1B4C7-FE81-4FF8-9D81-E49884BB0A18}" srcOrd="2" destOrd="0" parTransId="{54C2E8CB-FE48-4373-AE61-CE3FB6E06585}" sibTransId="{D6FA0EA0-F391-4B72-8CB7-AB523B776AFF}"/>
    <dgm:cxn modelId="{D7A35FF6-1C23-49F2-8A17-F46D2DC4830A}" type="presOf" srcId="{4B1B2BD2-5862-4706-B290-2D98F37F931D}" destId="{485EE008-5BFE-43E2-83F0-559F7D3B431C}" srcOrd="0" destOrd="0" presId="urn:microsoft.com/office/officeart/2005/8/layout/default"/>
    <dgm:cxn modelId="{F052E068-4087-4E74-84C6-105E140897ED}" type="presParOf" srcId="{EEFCF700-01F0-49F9-83F4-FEC92B1FEF0F}" destId="{485EE008-5BFE-43E2-83F0-559F7D3B431C}" srcOrd="0" destOrd="0" presId="urn:microsoft.com/office/officeart/2005/8/layout/default"/>
    <dgm:cxn modelId="{9D1CB10D-0396-47C0-856F-CDB641026AC0}" type="presParOf" srcId="{EEFCF700-01F0-49F9-83F4-FEC92B1FEF0F}" destId="{DB123CE9-D7FC-45E3-AE48-27168F244B55}" srcOrd="1" destOrd="0" presId="urn:microsoft.com/office/officeart/2005/8/layout/default"/>
    <dgm:cxn modelId="{E0C6EDB7-2459-40DF-A145-C0BFDB46AAF3}" type="presParOf" srcId="{EEFCF700-01F0-49F9-83F4-FEC92B1FEF0F}" destId="{868BE750-6F55-47AE-97F9-99EB20DDD823}" srcOrd="2" destOrd="0" presId="urn:microsoft.com/office/officeart/2005/8/layout/default"/>
    <dgm:cxn modelId="{F812A705-309D-41CC-A55C-52494797645D}" type="presParOf" srcId="{EEFCF700-01F0-49F9-83F4-FEC92B1FEF0F}" destId="{9B7FF272-8B49-4B35-A32F-E6742DA1F2C8}" srcOrd="3" destOrd="0" presId="urn:microsoft.com/office/officeart/2005/8/layout/default"/>
    <dgm:cxn modelId="{1A7F77F5-BD38-41D6-BC45-13F32C293E29}" type="presParOf" srcId="{EEFCF700-01F0-49F9-83F4-FEC92B1FEF0F}" destId="{DC89E942-A1E6-48A3-AAC9-495C23A2A374}" srcOrd="4" destOrd="0" presId="urn:microsoft.com/office/officeart/2005/8/layout/default"/>
    <dgm:cxn modelId="{EEE227A4-B991-4C92-A6E9-3CCD2C9CC85D}" type="presParOf" srcId="{EEFCF700-01F0-49F9-83F4-FEC92B1FEF0F}" destId="{7CF41DF3-4C29-4411-BE3B-CD5E02569C2A}" srcOrd="5" destOrd="0" presId="urn:microsoft.com/office/officeart/2005/8/layout/default"/>
    <dgm:cxn modelId="{C213D3F0-37CA-4D31-8D7D-48179DAFB675}" type="presParOf" srcId="{EEFCF700-01F0-49F9-83F4-FEC92B1FEF0F}" destId="{FB4F010C-9CEF-410C-BB89-3829610E16EC}" srcOrd="6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98230D-06E6-4143-843E-DADE1BAAECB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D440078E-5D81-4F10-9146-C669B85029CF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dirty="0"/>
            <a:t>Create environments that promote staff wellbeing</a:t>
          </a:r>
        </a:p>
      </dgm:t>
    </dgm:pt>
    <dgm:pt modelId="{B0756C85-33CB-4D01-ADBB-65E33B97A214}" type="parTrans" cxnId="{96CE5B2A-1863-4BE4-9AFF-CBEDB74E80BD}">
      <dgm:prSet/>
      <dgm:spPr/>
      <dgm:t>
        <a:bodyPr/>
        <a:lstStyle/>
        <a:p>
          <a:endParaRPr lang="en-GB"/>
        </a:p>
      </dgm:t>
    </dgm:pt>
    <dgm:pt modelId="{ECC7E4A2-585F-4F00-A4E9-79B8C45CA70F}" type="sibTrans" cxnId="{96CE5B2A-1863-4BE4-9AFF-CBEDB74E80BD}">
      <dgm:prSet/>
      <dgm:spPr/>
      <dgm:t>
        <a:bodyPr/>
        <a:lstStyle/>
        <a:p>
          <a:endParaRPr lang="en-GB"/>
        </a:p>
      </dgm:t>
    </dgm:pt>
    <dgm:pt modelId="{DA037D33-EFA0-4F90-990A-9C9BD3A509DF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dirty="0"/>
            <a:t>Succession planning &amp; Talent pool</a:t>
          </a:r>
        </a:p>
      </dgm:t>
    </dgm:pt>
    <dgm:pt modelId="{913F9AF2-861B-495E-AF39-6CB3570E562F}" type="parTrans" cxnId="{12EEB0A2-B7C0-493E-94DA-ADA6DC550C60}">
      <dgm:prSet/>
      <dgm:spPr/>
      <dgm:t>
        <a:bodyPr/>
        <a:lstStyle/>
        <a:p>
          <a:endParaRPr lang="en-GB"/>
        </a:p>
      </dgm:t>
    </dgm:pt>
    <dgm:pt modelId="{5D4B436F-F1D0-452D-98BB-9B3F2C43F747}" type="sibTrans" cxnId="{12EEB0A2-B7C0-493E-94DA-ADA6DC550C60}">
      <dgm:prSet/>
      <dgm:spPr/>
      <dgm:t>
        <a:bodyPr/>
        <a:lstStyle/>
        <a:p>
          <a:endParaRPr lang="en-GB"/>
        </a:p>
      </dgm:t>
    </dgm:pt>
    <dgm:pt modelId="{1C2A24D4-3891-45F5-A431-B3CF699271C4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dirty="0"/>
            <a:t>Staff Networks</a:t>
          </a:r>
        </a:p>
      </dgm:t>
    </dgm:pt>
    <dgm:pt modelId="{FBD0EB1D-D827-4B48-AA7D-BE38DB149382}" type="parTrans" cxnId="{31086FB7-21E9-4300-BF76-4583BF151E5C}">
      <dgm:prSet/>
      <dgm:spPr/>
      <dgm:t>
        <a:bodyPr/>
        <a:lstStyle/>
        <a:p>
          <a:endParaRPr lang="en-GB"/>
        </a:p>
      </dgm:t>
    </dgm:pt>
    <dgm:pt modelId="{686E3FC2-1077-41BF-B521-1EB7F414AFDF}" type="sibTrans" cxnId="{31086FB7-21E9-4300-BF76-4583BF151E5C}">
      <dgm:prSet/>
      <dgm:spPr/>
      <dgm:t>
        <a:bodyPr/>
        <a:lstStyle/>
        <a:p>
          <a:endParaRPr lang="en-GB"/>
        </a:p>
      </dgm:t>
    </dgm:pt>
    <dgm:pt modelId="{CF896E32-1488-4625-8FCE-20AD36D8BC4C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dirty="0"/>
            <a:t>Equity / Representation </a:t>
          </a:r>
        </a:p>
      </dgm:t>
    </dgm:pt>
    <dgm:pt modelId="{1D0FD521-A71F-4A89-BF02-B10B5FFA1470}" type="parTrans" cxnId="{4FF9A1EF-6DED-4AA7-A54C-B5670D3FA71F}">
      <dgm:prSet/>
      <dgm:spPr/>
      <dgm:t>
        <a:bodyPr/>
        <a:lstStyle/>
        <a:p>
          <a:endParaRPr lang="en-GB"/>
        </a:p>
      </dgm:t>
    </dgm:pt>
    <dgm:pt modelId="{20471EDB-4BF4-4196-A598-2B15123CC3E7}" type="sibTrans" cxnId="{4FF9A1EF-6DED-4AA7-A54C-B5670D3FA71F}">
      <dgm:prSet/>
      <dgm:spPr/>
      <dgm:t>
        <a:bodyPr/>
        <a:lstStyle/>
        <a:p>
          <a:endParaRPr lang="en-GB"/>
        </a:p>
      </dgm:t>
    </dgm:pt>
    <dgm:pt modelId="{2F2CE98B-5E05-4F74-9C09-9DB341FA2F27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dirty="0"/>
            <a:t>Voice of our people</a:t>
          </a:r>
        </a:p>
      </dgm:t>
    </dgm:pt>
    <dgm:pt modelId="{2EA61986-6330-4484-B229-1A918AB0D1EC}" type="parTrans" cxnId="{FA1E8289-ED7E-480B-8FDA-C25ED5B63C42}">
      <dgm:prSet/>
      <dgm:spPr/>
      <dgm:t>
        <a:bodyPr/>
        <a:lstStyle/>
        <a:p>
          <a:endParaRPr lang="en-GB"/>
        </a:p>
      </dgm:t>
    </dgm:pt>
    <dgm:pt modelId="{82661456-D914-49A3-9FF6-60CE18153808}" type="sibTrans" cxnId="{FA1E8289-ED7E-480B-8FDA-C25ED5B63C42}">
      <dgm:prSet/>
      <dgm:spPr/>
      <dgm:t>
        <a:bodyPr/>
        <a:lstStyle/>
        <a:p>
          <a:endParaRPr lang="en-GB"/>
        </a:p>
      </dgm:t>
    </dgm:pt>
    <dgm:pt modelId="{521D0C3A-2E22-41D8-A11F-E4768B0F0947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dirty="0"/>
            <a:t>Support flexible working</a:t>
          </a:r>
        </a:p>
      </dgm:t>
    </dgm:pt>
    <dgm:pt modelId="{2E052405-5572-4AA6-A35B-DB1FAEC0393A}" type="parTrans" cxnId="{F6464EC4-4E8E-44CA-8C8E-1411B9489BD6}">
      <dgm:prSet/>
      <dgm:spPr/>
      <dgm:t>
        <a:bodyPr/>
        <a:lstStyle/>
        <a:p>
          <a:endParaRPr lang="en-GB"/>
        </a:p>
      </dgm:t>
    </dgm:pt>
    <dgm:pt modelId="{9F518F86-9A36-4BA1-9D87-A95BE192D6E6}" type="sibTrans" cxnId="{F6464EC4-4E8E-44CA-8C8E-1411B9489BD6}">
      <dgm:prSet/>
      <dgm:spPr/>
      <dgm:t>
        <a:bodyPr/>
        <a:lstStyle/>
        <a:p>
          <a:endParaRPr lang="en-GB"/>
        </a:p>
      </dgm:t>
    </dgm:pt>
    <dgm:pt modelId="{B53F1466-2469-480D-8499-13E6573A77F0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dirty="0"/>
            <a:t>High cost living area / Winter fuel impact </a:t>
          </a:r>
        </a:p>
      </dgm:t>
    </dgm:pt>
    <dgm:pt modelId="{68315710-71FB-4127-ADB9-FC1C455072EA}" type="parTrans" cxnId="{66C95919-8955-428D-B3B9-F13C6E0F290D}">
      <dgm:prSet/>
      <dgm:spPr/>
      <dgm:t>
        <a:bodyPr/>
        <a:lstStyle/>
        <a:p>
          <a:endParaRPr lang="en-GB"/>
        </a:p>
      </dgm:t>
    </dgm:pt>
    <dgm:pt modelId="{78D0598C-6C3E-4A89-8FBE-E1B92CC5B56E}" type="sibTrans" cxnId="{66C95919-8955-428D-B3B9-F13C6E0F290D}">
      <dgm:prSet/>
      <dgm:spPr/>
      <dgm:t>
        <a:bodyPr/>
        <a:lstStyle/>
        <a:p>
          <a:endParaRPr lang="en-GB"/>
        </a:p>
      </dgm:t>
    </dgm:pt>
    <dgm:pt modelId="{8C701B56-0375-4DF0-A3FB-FF3D6F39A414}">
      <dgm:prSet/>
      <dgm:spPr>
        <a:solidFill>
          <a:schemeClr val="accent2">
            <a:lumMod val="75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en-GB" dirty="0"/>
            <a:t>Health &amp; Wellbeing</a:t>
          </a:r>
        </a:p>
      </dgm:t>
    </dgm:pt>
    <dgm:pt modelId="{2C1445A5-6834-437A-A402-0B0BE1565C6F}" type="parTrans" cxnId="{667BAF82-5E19-48F5-8E9D-CD3C09BC186D}">
      <dgm:prSet/>
      <dgm:spPr/>
      <dgm:t>
        <a:bodyPr/>
        <a:lstStyle/>
        <a:p>
          <a:endParaRPr lang="en-GB"/>
        </a:p>
      </dgm:t>
    </dgm:pt>
    <dgm:pt modelId="{B489AD0E-31AB-4523-8C3C-5D7CDEDAD460}" type="sibTrans" cxnId="{667BAF82-5E19-48F5-8E9D-CD3C09BC186D}">
      <dgm:prSet/>
      <dgm:spPr/>
      <dgm:t>
        <a:bodyPr/>
        <a:lstStyle/>
        <a:p>
          <a:endParaRPr lang="en-GB"/>
        </a:p>
      </dgm:t>
    </dgm:pt>
    <dgm:pt modelId="{6E6062A4-EFB5-47C7-9C5F-11396B07896B}" type="pres">
      <dgm:prSet presAssocID="{5898230D-06E6-4143-843E-DADE1BAAECBE}" presName="diagram" presStyleCnt="0">
        <dgm:presLayoutVars>
          <dgm:dir/>
          <dgm:resizeHandles val="exact"/>
        </dgm:presLayoutVars>
      </dgm:prSet>
      <dgm:spPr/>
    </dgm:pt>
    <dgm:pt modelId="{BC2A710C-40F8-44B3-AD8F-34063967D355}" type="pres">
      <dgm:prSet presAssocID="{D440078E-5D81-4F10-9146-C669B85029CF}" presName="node" presStyleLbl="node1" presStyleIdx="0" presStyleCnt="8">
        <dgm:presLayoutVars>
          <dgm:bulletEnabled val="1"/>
        </dgm:presLayoutVars>
      </dgm:prSet>
      <dgm:spPr/>
    </dgm:pt>
    <dgm:pt modelId="{0BE8B182-5B13-4355-B1CC-4CF93EEF9679}" type="pres">
      <dgm:prSet presAssocID="{ECC7E4A2-585F-4F00-A4E9-79B8C45CA70F}" presName="sibTrans" presStyleCnt="0"/>
      <dgm:spPr/>
    </dgm:pt>
    <dgm:pt modelId="{FBB8EB97-A69F-4F03-98E8-085628385637}" type="pres">
      <dgm:prSet presAssocID="{DA037D33-EFA0-4F90-990A-9C9BD3A509DF}" presName="node" presStyleLbl="node1" presStyleIdx="1" presStyleCnt="8">
        <dgm:presLayoutVars>
          <dgm:bulletEnabled val="1"/>
        </dgm:presLayoutVars>
      </dgm:prSet>
      <dgm:spPr/>
    </dgm:pt>
    <dgm:pt modelId="{50AE798F-2B57-4F47-9AA5-03C90A99FF55}" type="pres">
      <dgm:prSet presAssocID="{5D4B436F-F1D0-452D-98BB-9B3F2C43F747}" presName="sibTrans" presStyleCnt="0"/>
      <dgm:spPr/>
    </dgm:pt>
    <dgm:pt modelId="{57F42A75-DF9D-4EBC-8E9B-A382BEE22978}" type="pres">
      <dgm:prSet presAssocID="{1C2A24D4-3891-45F5-A431-B3CF699271C4}" presName="node" presStyleLbl="node1" presStyleIdx="2" presStyleCnt="8">
        <dgm:presLayoutVars>
          <dgm:bulletEnabled val="1"/>
        </dgm:presLayoutVars>
      </dgm:prSet>
      <dgm:spPr/>
    </dgm:pt>
    <dgm:pt modelId="{67A47803-D5CA-4AA8-A5F0-A343137AC64B}" type="pres">
      <dgm:prSet presAssocID="{686E3FC2-1077-41BF-B521-1EB7F414AFDF}" presName="sibTrans" presStyleCnt="0"/>
      <dgm:spPr/>
    </dgm:pt>
    <dgm:pt modelId="{5D25639F-F0D6-4873-BF3D-B45216B2129F}" type="pres">
      <dgm:prSet presAssocID="{CF896E32-1488-4625-8FCE-20AD36D8BC4C}" presName="node" presStyleLbl="node1" presStyleIdx="3" presStyleCnt="8">
        <dgm:presLayoutVars>
          <dgm:bulletEnabled val="1"/>
        </dgm:presLayoutVars>
      </dgm:prSet>
      <dgm:spPr/>
    </dgm:pt>
    <dgm:pt modelId="{B8EE4AD7-1036-4A94-B505-A83C8FD1D9B9}" type="pres">
      <dgm:prSet presAssocID="{20471EDB-4BF4-4196-A598-2B15123CC3E7}" presName="sibTrans" presStyleCnt="0"/>
      <dgm:spPr/>
    </dgm:pt>
    <dgm:pt modelId="{22A17C65-7A28-4C8B-BBA6-A65705E38AE7}" type="pres">
      <dgm:prSet presAssocID="{2F2CE98B-5E05-4F74-9C09-9DB341FA2F27}" presName="node" presStyleLbl="node1" presStyleIdx="4" presStyleCnt="8">
        <dgm:presLayoutVars>
          <dgm:bulletEnabled val="1"/>
        </dgm:presLayoutVars>
      </dgm:prSet>
      <dgm:spPr/>
    </dgm:pt>
    <dgm:pt modelId="{4364BA8A-7301-4B98-B3D6-B509AAAE6C84}" type="pres">
      <dgm:prSet presAssocID="{82661456-D914-49A3-9FF6-60CE18153808}" presName="sibTrans" presStyleCnt="0"/>
      <dgm:spPr/>
    </dgm:pt>
    <dgm:pt modelId="{8863920A-92CA-44C8-BE4F-1F088F542635}" type="pres">
      <dgm:prSet presAssocID="{521D0C3A-2E22-41D8-A11F-E4768B0F0947}" presName="node" presStyleLbl="node1" presStyleIdx="5" presStyleCnt="8">
        <dgm:presLayoutVars>
          <dgm:bulletEnabled val="1"/>
        </dgm:presLayoutVars>
      </dgm:prSet>
      <dgm:spPr/>
    </dgm:pt>
    <dgm:pt modelId="{2FFEF8F2-BC39-4449-916B-9A5645513FC5}" type="pres">
      <dgm:prSet presAssocID="{9F518F86-9A36-4BA1-9D87-A95BE192D6E6}" presName="sibTrans" presStyleCnt="0"/>
      <dgm:spPr/>
    </dgm:pt>
    <dgm:pt modelId="{FFF73047-F76F-4DEF-9015-C4B3435BDD1E}" type="pres">
      <dgm:prSet presAssocID="{B53F1466-2469-480D-8499-13E6573A77F0}" presName="node" presStyleLbl="node1" presStyleIdx="6" presStyleCnt="8">
        <dgm:presLayoutVars>
          <dgm:bulletEnabled val="1"/>
        </dgm:presLayoutVars>
      </dgm:prSet>
      <dgm:spPr/>
    </dgm:pt>
    <dgm:pt modelId="{78E7D0B2-A50A-4664-8C22-113EA666C44F}" type="pres">
      <dgm:prSet presAssocID="{78D0598C-6C3E-4A89-8FBE-E1B92CC5B56E}" presName="sibTrans" presStyleCnt="0"/>
      <dgm:spPr/>
    </dgm:pt>
    <dgm:pt modelId="{EF84F0B6-3735-459D-8626-D310AE34B74F}" type="pres">
      <dgm:prSet presAssocID="{8C701B56-0375-4DF0-A3FB-FF3D6F39A414}" presName="node" presStyleLbl="node1" presStyleIdx="7" presStyleCnt="8">
        <dgm:presLayoutVars>
          <dgm:bulletEnabled val="1"/>
        </dgm:presLayoutVars>
      </dgm:prSet>
      <dgm:spPr/>
    </dgm:pt>
  </dgm:ptLst>
  <dgm:cxnLst>
    <dgm:cxn modelId="{373E8400-8451-4C53-B2F7-85A506217F25}" type="presOf" srcId="{8C701B56-0375-4DF0-A3FB-FF3D6F39A414}" destId="{EF84F0B6-3735-459D-8626-D310AE34B74F}" srcOrd="0" destOrd="0" presId="urn:microsoft.com/office/officeart/2005/8/layout/default"/>
    <dgm:cxn modelId="{66C95919-8955-428D-B3B9-F13C6E0F290D}" srcId="{5898230D-06E6-4143-843E-DADE1BAAECBE}" destId="{B53F1466-2469-480D-8499-13E6573A77F0}" srcOrd="6" destOrd="0" parTransId="{68315710-71FB-4127-ADB9-FC1C455072EA}" sibTransId="{78D0598C-6C3E-4A89-8FBE-E1B92CC5B56E}"/>
    <dgm:cxn modelId="{7941301A-CAA3-47D4-9372-89B157635853}" type="presOf" srcId="{1C2A24D4-3891-45F5-A431-B3CF699271C4}" destId="{57F42A75-DF9D-4EBC-8E9B-A382BEE22978}" srcOrd="0" destOrd="0" presId="urn:microsoft.com/office/officeart/2005/8/layout/default"/>
    <dgm:cxn modelId="{96CE5B2A-1863-4BE4-9AFF-CBEDB74E80BD}" srcId="{5898230D-06E6-4143-843E-DADE1BAAECBE}" destId="{D440078E-5D81-4F10-9146-C669B85029CF}" srcOrd="0" destOrd="0" parTransId="{B0756C85-33CB-4D01-ADBB-65E33B97A214}" sibTransId="{ECC7E4A2-585F-4F00-A4E9-79B8C45CA70F}"/>
    <dgm:cxn modelId="{D8D02F63-33A7-49E2-BA81-7F7772208CC6}" type="presOf" srcId="{2F2CE98B-5E05-4F74-9C09-9DB341FA2F27}" destId="{22A17C65-7A28-4C8B-BBA6-A65705E38AE7}" srcOrd="0" destOrd="0" presId="urn:microsoft.com/office/officeart/2005/8/layout/default"/>
    <dgm:cxn modelId="{667BAF82-5E19-48F5-8E9D-CD3C09BC186D}" srcId="{5898230D-06E6-4143-843E-DADE1BAAECBE}" destId="{8C701B56-0375-4DF0-A3FB-FF3D6F39A414}" srcOrd="7" destOrd="0" parTransId="{2C1445A5-6834-437A-A402-0B0BE1565C6F}" sibTransId="{B489AD0E-31AB-4523-8C3C-5D7CDEDAD460}"/>
    <dgm:cxn modelId="{FC778387-0BBF-47EC-8962-3D3CCF35FCF4}" type="presOf" srcId="{D440078E-5D81-4F10-9146-C669B85029CF}" destId="{BC2A710C-40F8-44B3-AD8F-34063967D355}" srcOrd="0" destOrd="0" presId="urn:microsoft.com/office/officeart/2005/8/layout/default"/>
    <dgm:cxn modelId="{FA1E8289-ED7E-480B-8FDA-C25ED5B63C42}" srcId="{5898230D-06E6-4143-843E-DADE1BAAECBE}" destId="{2F2CE98B-5E05-4F74-9C09-9DB341FA2F27}" srcOrd="4" destOrd="0" parTransId="{2EA61986-6330-4484-B229-1A918AB0D1EC}" sibTransId="{82661456-D914-49A3-9FF6-60CE18153808}"/>
    <dgm:cxn modelId="{EAFA4892-60CF-4838-8532-B6DCFF3D5F62}" type="presOf" srcId="{B53F1466-2469-480D-8499-13E6573A77F0}" destId="{FFF73047-F76F-4DEF-9015-C4B3435BDD1E}" srcOrd="0" destOrd="0" presId="urn:microsoft.com/office/officeart/2005/8/layout/default"/>
    <dgm:cxn modelId="{12EEB0A2-B7C0-493E-94DA-ADA6DC550C60}" srcId="{5898230D-06E6-4143-843E-DADE1BAAECBE}" destId="{DA037D33-EFA0-4F90-990A-9C9BD3A509DF}" srcOrd="1" destOrd="0" parTransId="{913F9AF2-861B-495E-AF39-6CB3570E562F}" sibTransId="{5D4B436F-F1D0-452D-98BB-9B3F2C43F747}"/>
    <dgm:cxn modelId="{3CC960B6-A8A8-4D3A-BAF0-5F4274A68089}" type="presOf" srcId="{521D0C3A-2E22-41D8-A11F-E4768B0F0947}" destId="{8863920A-92CA-44C8-BE4F-1F088F542635}" srcOrd="0" destOrd="0" presId="urn:microsoft.com/office/officeart/2005/8/layout/default"/>
    <dgm:cxn modelId="{31086FB7-21E9-4300-BF76-4583BF151E5C}" srcId="{5898230D-06E6-4143-843E-DADE1BAAECBE}" destId="{1C2A24D4-3891-45F5-A431-B3CF699271C4}" srcOrd="2" destOrd="0" parTransId="{FBD0EB1D-D827-4B48-AA7D-BE38DB149382}" sibTransId="{686E3FC2-1077-41BF-B521-1EB7F414AFDF}"/>
    <dgm:cxn modelId="{063A56C2-66BA-4665-890A-A6A05C1B378A}" type="presOf" srcId="{DA037D33-EFA0-4F90-990A-9C9BD3A509DF}" destId="{FBB8EB97-A69F-4F03-98E8-085628385637}" srcOrd="0" destOrd="0" presId="urn:microsoft.com/office/officeart/2005/8/layout/default"/>
    <dgm:cxn modelId="{F6464EC4-4E8E-44CA-8C8E-1411B9489BD6}" srcId="{5898230D-06E6-4143-843E-DADE1BAAECBE}" destId="{521D0C3A-2E22-41D8-A11F-E4768B0F0947}" srcOrd="5" destOrd="0" parTransId="{2E052405-5572-4AA6-A35B-DB1FAEC0393A}" sibTransId="{9F518F86-9A36-4BA1-9D87-A95BE192D6E6}"/>
    <dgm:cxn modelId="{565065E3-1218-4403-933E-05DC9F7F7486}" type="presOf" srcId="{5898230D-06E6-4143-843E-DADE1BAAECBE}" destId="{6E6062A4-EFB5-47C7-9C5F-11396B07896B}" srcOrd="0" destOrd="0" presId="urn:microsoft.com/office/officeart/2005/8/layout/default"/>
    <dgm:cxn modelId="{11EC12EF-D9B7-4CD8-BA22-2902CEE37C70}" type="presOf" srcId="{CF896E32-1488-4625-8FCE-20AD36D8BC4C}" destId="{5D25639F-F0D6-4873-BF3D-B45216B2129F}" srcOrd="0" destOrd="0" presId="urn:microsoft.com/office/officeart/2005/8/layout/default"/>
    <dgm:cxn modelId="{4FF9A1EF-6DED-4AA7-A54C-B5670D3FA71F}" srcId="{5898230D-06E6-4143-843E-DADE1BAAECBE}" destId="{CF896E32-1488-4625-8FCE-20AD36D8BC4C}" srcOrd="3" destOrd="0" parTransId="{1D0FD521-A71F-4A89-BF02-B10B5FFA1470}" sibTransId="{20471EDB-4BF4-4196-A598-2B15123CC3E7}"/>
    <dgm:cxn modelId="{38A2626D-60DF-4AD8-BADE-A0E0DE42A020}" type="presParOf" srcId="{6E6062A4-EFB5-47C7-9C5F-11396B07896B}" destId="{BC2A710C-40F8-44B3-AD8F-34063967D355}" srcOrd="0" destOrd="0" presId="urn:microsoft.com/office/officeart/2005/8/layout/default"/>
    <dgm:cxn modelId="{197D084A-EA85-4066-BFA7-3265E8AE269A}" type="presParOf" srcId="{6E6062A4-EFB5-47C7-9C5F-11396B07896B}" destId="{0BE8B182-5B13-4355-B1CC-4CF93EEF9679}" srcOrd="1" destOrd="0" presId="urn:microsoft.com/office/officeart/2005/8/layout/default"/>
    <dgm:cxn modelId="{7A1B7F69-89ED-4531-95F9-349711304B06}" type="presParOf" srcId="{6E6062A4-EFB5-47C7-9C5F-11396B07896B}" destId="{FBB8EB97-A69F-4F03-98E8-085628385637}" srcOrd="2" destOrd="0" presId="urn:microsoft.com/office/officeart/2005/8/layout/default"/>
    <dgm:cxn modelId="{4DDECFC8-16E3-4774-993E-56109793B99F}" type="presParOf" srcId="{6E6062A4-EFB5-47C7-9C5F-11396B07896B}" destId="{50AE798F-2B57-4F47-9AA5-03C90A99FF55}" srcOrd="3" destOrd="0" presId="urn:microsoft.com/office/officeart/2005/8/layout/default"/>
    <dgm:cxn modelId="{1543E57E-817F-4852-98CC-C4D987EE48B5}" type="presParOf" srcId="{6E6062A4-EFB5-47C7-9C5F-11396B07896B}" destId="{57F42A75-DF9D-4EBC-8E9B-A382BEE22978}" srcOrd="4" destOrd="0" presId="urn:microsoft.com/office/officeart/2005/8/layout/default"/>
    <dgm:cxn modelId="{38717610-6563-406A-88F5-367066F53340}" type="presParOf" srcId="{6E6062A4-EFB5-47C7-9C5F-11396B07896B}" destId="{67A47803-D5CA-4AA8-A5F0-A343137AC64B}" srcOrd="5" destOrd="0" presId="urn:microsoft.com/office/officeart/2005/8/layout/default"/>
    <dgm:cxn modelId="{03D3B45E-EC9F-4D33-88E8-A68FEF865030}" type="presParOf" srcId="{6E6062A4-EFB5-47C7-9C5F-11396B07896B}" destId="{5D25639F-F0D6-4873-BF3D-B45216B2129F}" srcOrd="6" destOrd="0" presId="urn:microsoft.com/office/officeart/2005/8/layout/default"/>
    <dgm:cxn modelId="{164BA88C-B85E-45C9-A445-4F2B53CC0E3D}" type="presParOf" srcId="{6E6062A4-EFB5-47C7-9C5F-11396B07896B}" destId="{B8EE4AD7-1036-4A94-B505-A83C8FD1D9B9}" srcOrd="7" destOrd="0" presId="urn:microsoft.com/office/officeart/2005/8/layout/default"/>
    <dgm:cxn modelId="{3E1E4095-5453-453D-9C5F-063A8AA4208E}" type="presParOf" srcId="{6E6062A4-EFB5-47C7-9C5F-11396B07896B}" destId="{22A17C65-7A28-4C8B-BBA6-A65705E38AE7}" srcOrd="8" destOrd="0" presId="urn:microsoft.com/office/officeart/2005/8/layout/default"/>
    <dgm:cxn modelId="{A06EF617-A565-4633-908C-CEE2FFD96AAB}" type="presParOf" srcId="{6E6062A4-EFB5-47C7-9C5F-11396B07896B}" destId="{4364BA8A-7301-4B98-B3D6-B509AAAE6C84}" srcOrd="9" destOrd="0" presId="urn:microsoft.com/office/officeart/2005/8/layout/default"/>
    <dgm:cxn modelId="{E968EB39-C120-4EE1-95BE-454515CBA22E}" type="presParOf" srcId="{6E6062A4-EFB5-47C7-9C5F-11396B07896B}" destId="{8863920A-92CA-44C8-BE4F-1F088F542635}" srcOrd="10" destOrd="0" presId="urn:microsoft.com/office/officeart/2005/8/layout/default"/>
    <dgm:cxn modelId="{F3365F14-2AF4-409D-A047-FE555D923C77}" type="presParOf" srcId="{6E6062A4-EFB5-47C7-9C5F-11396B07896B}" destId="{2FFEF8F2-BC39-4449-916B-9A5645513FC5}" srcOrd="11" destOrd="0" presId="urn:microsoft.com/office/officeart/2005/8/layout/default"/>
    <dgm:cxn modelId="{886A14C0-C623-463A-8453-C9A6CB1CD2E7}" type="presParOf" srcId="{6E6062A4-EFB5-47C7-9C5F-11396B07896B}" destId="{FFF73047-F76F-4DEF-9015-C4B3435BDD1E}" srcOrd="12" destOrd="0" presId="urn:microsoft.com/office/officeart/2005/8/layout/default"/>
    <dgm:cxn modelId="{4925FC2B-C0BA-487F-BB80-3E85572E2221}" type="presParOf" srcId="{6E6062A4-EFB5-47C7-9C5F-11396B07896B}" destId="{78E7D0B2-A50A-4664-8C22-113EA666C44F}" srcOrd="13" destOrd="0" presId="urn:microsoft.com/office/officeart/2005/8/layout/default"/>
    <dgm:cxn modelId="{4772EEDD-0759-42FE-8903-99049AD0E9A7}" type="presParOf" srcId="{6E6062A4-EFB5-47C7-9C5F-11396B07896B}" destId="{EF84F0B6-3735-459D-8626-D310AE34B74F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10A221-0754-4143-BFA4-B9132ACF6CF3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391CFB14-77B6-49E5-8DD5-037C0A3A8031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1400" dirty="0"/>
            <a:t>Collaborative</a:t>
          </a:r>
          <a:r>
            <a:rPr lang="en-GB" sz="1300" dirty="0"/>
            <a:t> system working / BOB safety huddle</a:t>
          </a:r>
        </a:p>
      </dgm:t>
    </dgm:pt>
    <dgm:pt modelId="{46B8555A-F81F-4CAF-92DF-7B7570D46F84}" type="parTrans" cxnId="{4335E161-2812-4FA0-831B-4476E58953B2}">
      <dgm:prSet/>
      <dgm:spPr/>
      <dgm:t>
        <a:bodyPr/>
        <a:lstStyle/>
        <a:p>
          <a:endParaRPr lang="en-GB"/>
        </a:p>
      </dgm:t>
    </dgm:pt>
    <dgm:pt modelId="{107548A9-315D-4664-A55F-A0533EAAC2DF}" type="sibTrans" cxnId="{4335E161-2812-4FA0-831B-4476E58953B2}">
      <dgm:prSet/>
      <dgm:spPr/>
      <dgm:t>
        <a:bodyPr/>
        <a:lstStyle/>
        <a:p>
          <a:endParaRPr lang="en-GB"/>
        </a:p>
      </dgm:t>
    </dgm:pt>
    <dgm:pt modelId="{F1EF2447-A409-44BE-98BA-7FC72FDA74FF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1400" dirty="0"/>
            <a:t>Staff Passports </a:t>
          </a:r>
        </a:p>
      </dgm:t>
    </dgm:pt>
    <dgm:pt modelId="{293E03DE-9BDC-4D02-B927-1068F4EACEAD}" type="parTrans" cxnId="{97E8FDD6-0F21-4E28-B3E4-DB76EE3682A9}">
      <dgm:prSet/>
      <dgm:spPr/>
      <dgm:t>
        <a:bodyPr/>
        <a:lstStyle/>
        <a:p>
          <a:endParaRPr lang="en-GB"/>
        </a:p>
      </dgm:t>
    </dgm:pt>
    <dgm:pt modelId="{4DE794F0-2024-4244-A131-A909DD393C9E}" type="sibTrans" cxnId="{97E8FDD6-0F21-4E28-B3E4-DB76EE3682A9}">
      <dgm:prSet/>
      <dgm:spPr/>
      <dgm:t>
        <a:bodyPr/>
        <a:lstStyle/>
        <a:p>
          <a:endParaRPr lang="en-GB"/>
        </a:p>
      </dgm:t>
    </dgm:pt>
    <dgm:pt modelId="{B39E36E0-B339-45C1-9F0F-613F2FE66FFB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Embed the building blocks for CoC / Core20Plus</a:t>
          </a:r>
        </a:p>
      </dgm:t>
    </dgm:pt>
    <dgm:pt modelId="{15F93442-F8CF-4651-A0AC-C17FDFE7FC4C}" type="parTrans" cxnId="{F5D68A6F-F1DF-4CA2-BC92-4DD61A4589DD}">
      <dgm:prSet/>
      <dgm:spPr/>
      <dgm:t>
        <a:bodyPr/>
        <a:lstStyle/>
        <a:p>
          <a:endParaRPr lang="en-GB"/>
        </a:p>
      </dgm:t>
    </dgm:pt>
    <dgm:pt modelId="{6776153B-CC20-4BCF-91F1-0F5FDD494D05}" type="sibTrans" cxnId="{F5D68A6F-F1DF-4CA2-BC92-4DD61A4589DD}">
      <dgm:prSet/>
      <dgm:spPr/>
      <dgm:t>
        <a:bodyPr/>
        <a:lstStyle/>
        <a:p>
          <a:endParaRPr lang="en-GB"/>
        </a:p>
      </dgm:t>
    </dgm:pt>
    <dgm:pt modelId="{284F24F5-EF66-43E2-AF76-C470D10D2966}" type="pres">
      <dgm:prSet presAssocID="{4B10A221-0754-4143-BFA4-B9132ACF6CF3}" presName="diagram" presStyleCnt="0">
        <dgm:presLayoutVars>
          <dgm:dir/>
          <dgm:resizeHandles val="exact"/>
        </dgm:presLayoutVars>
      </dgm:prSet>
      <dgm:spPr/>
    </dgm:pt>
    <dgm:pt modelId="{1B87D0A7-4DBA-4F8B-915E-B0EA049CADBF}" type="pres">
      <dgm:prSet presAssocID="{391CFB14-77B6-49E5-8DD5-037C0A3A8031}" presName="node" presStyleLbl="node1" presStyleIdx="0" presStyleCnt="3">
        <dgm:presLayoutVars>
          <dgm:bulletEnabled val="1"/>
        </dgm:presLayoutVars>
      </dgm:prSet>
      <dgm:spPr/>
    </dgm:pt>
    <dgm:pt modelId="{F7F8E7F1-A824-4A24-98F9-B34A3EC704C1}" type="pres">
      <dgm:prSet presAssocID="{107548A9-315D-4664-A55F-A0533EAAC2DF}" presName="sibTrans" presStyleCnt="0"/>
      <dgm:spPr/>
    </dgm:pt>
    <dgm:pt modelId="{C28F7FC1-29C9-4103-AF7A-7A843FEA4F1C}" type="pres">
      <dgm:prSet presAssocID="{F1EF2447-A409-44BE-98BA-7FC72FDA74FF}" presName="node" presStyleLbl="node1" presStyleIdx="1" presStyleCnt="3">
        <dgm:presLayoutVars>
          <dgm:bulletEnabled val="1"/>
        </dgm:presLayoutVars>
      </dgm:prSet>
      <dgm:spPr/>
    </dgm:pt>
    <dgm:pt modelId="{AC362356-1E2E-41FD-926D-822751B01711}" type="pres">
      <dgm:prSet presAssocID="{4DE794F0-2024-4244-A131-A909DD393C9E}" presName="sibTrans" presStyleCnt="0"/>
      <dgm:spPr/>
    </dgm:pt>
    <dgm:pt modelId="{2D0BEB29-BF47-446D-8B9C-B92DF57926C5}" type="pres">
      <dgm:prSet presAssocID="{B39E36E0-B339-45C1-9F0F-613F2FE66FFB}" presName="node" presStyleLbl="node1" presStyleIdx="2" presStyleCnt="3">
        <dgm:presLayoutVars>
          <dgm:bulletEnabled val="1"/>
        </dgm:presLayoutVars>
      </dgm:prSet>
      <dgm:spPr/>
    </dgm:pt>
  </dgm:ptLst>
  <dgm:cxnLst>
    <dgm:cxn modelId="{0C6EF504-A602-4C4E-BE09-045062E29A10}" type="presOf" srcId="{B39E36E0-B339-45C1-9F0F-613F2FE66FFB}" destId="{2D0BEB29-BF47-446D-8B9C-B92DF57926C5}" srcOrd="0" destOrd="0" presId="urn:microsoft.com/office/officeart/2005/8/layout/default"/>
    <dgm:cxn modelId="{4335E161-2812-4FA0-831B-4476E58953B2}" srcId="{4B10A221-0754-4143-BFA4-B9132ACF6CF3}" destId="{391CFB14-77B6-49E5-8DD5-037C0A3A8031}" srcOrd="0" destOrd="0" parTransId="{46B8555A-F81F-4CAF-92DF-7B7570D46F84}" sibTransId="{107548A9-315D-4664-A55F-A0533EAAC2DF}"/>
    <dgm:cxn modelId="{F5D68A6F-F1DF-4CA2-BC92-4DD61A4589DD}" srcId="{4B10A221-0754-4143-BFA4-B9132ACF6CF3}" destId="{B39E36E0-B339-45C1-9F0F-613F2FE66FFB}" srcOrd="2" destOrd="0" parTransId="{15F93442-F8CF-4651-A0AC-C17FDFE7FC4C}" sibTransId="{6776153B-CC20-4BCF-91F1-0F5FDD494D05}"/>
    <dgm:cxn modelId="{AC9AB88F-6DA2-40BC-A580-AF01BE96F3B5}" type="presOf" srcId="{F1EF2447-A409-44BE-98BA-7FC72FDA74FF}" destId="{C28F7FC1-29C9-4103-AF7A-7A843FEA4F1C}" srcOrd="0" destOrd="0" presId="urn:microsoft.com/office/officeart/2005/8/layout/default"/>
    <dgm:cxn modelId="{FB802591-F4BA-4544-862E-8E0C35F1F272}" type="presOf" srcId="{4B10A221-0754-4143-BFA4-B9132ACF6CF3}" destId="{284F24F5-EF66-43E2-AF76-C470D10D2966}" srcOrd="0" destOrd="0" presId="urn:microsoft.com/office/officeart/2005/8/layout/default"/>
    <dgm:cxn modelId="{97E8FDD6-0F21-4E28-B3E4-DB76EE3682A9}" srcId="{4B10A221-0754-4143-BFA4-B9132ACF6CF3}" destId="{F1EF2447-A409-44BE-98BA-7FC72FDA74FF}" srcOrd="1" destOrd="0" parTransId="{293E03DE-9BDC-4D02-B927-1068F4EACEAD}" sibTransId="{4DE794F0-2024-4244-A131-A909DD393C9E}"/>
    <dgm:cxn modelId="{56674CE1-E569-4521-8153-09C3EBE5BF71}" type="presOf" srcId="{391CFB14-77B6-49E5-8DD5-037C0A3A8031}" destId="{1B87D0A7-4DBA-4F8B-915E-B0EA049CADBF}" srcOrd="0" destOrd="0" presId="urn:microsoft.com/office/officeart/2005/8/layout/default"/>
    <dgm:cxn modelId="{288C8628-40E2-4D88-B0B8-17E5CB835D4E}" type="presParOf" srcId="{284F24F5-EF66-43E2-AF76-C470D10D2966}" destId="{1B87D0A7-4DBA-4F8B-915E-B0EA049CADBF}" srcOrd="0" destOrd="0" presId="urn:microsoft.com/office/officeart/2005/8/layout/default"/>
    <dgm:cxn modelId="{75987BB6-31A7-4F7E-8AB2-DC140C40DA91}" type="presParOf" srcId="{284F24F5-EF66-43E2-AF76-C470D10D2966}" destId="{F7F8E7F1-A824-4A24-98F9-B34A3EC704C1}" srcOrd="1" destOrd="0" presId="urn:microsoft.com/office/officeart/2005/8/layout/default"/>
    <dgm:cxn modelId="{D5E38B60-CA3C-43C5-9703-4EA5B0AB39EF}" type="presParOf" srcId="{284F24F5-EF66-43E2-AF76-C470D10D2966}" destId="{C28F7FC1-29C9-4103-AF7A-7A843FEA4F1C}" srcOrd="2" destOrd="0" presId="urn:microsoft.com/office/officeart/2005/8/layout/default"/>
    <dgm:cxn modelId="{9FB7DB87-3CD6-48FA-B13F-D614F0E5A9B2}" type="presParOf" srcId="{284F24F5-EF66-43E2-AF76-C470D10D2966}" destId="{AC362356-1E2E-41FD-926D-822751B01711}" srcOrd="3" destOrd="0" presId="urn:microsoft.com/office/officeart/2005/8/layout/default"/>
    <dgm:cxn modelId="{62F90413-BE90-4142-906A-622E2356F560}" type="presParOf" srcId="{284F24F5-EF66-43E2-AF76-C470D10D2966}" destId="{2D0BEB29-BF47-446D-8B9C-B92DF57926C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6C872C-B0CC-4903-9A85-1AAB06E87E14}">
      <dsp:nvSpPr>
        <dsp:cNvPr id="0" name=""/>
        <dsp:cNvSpPr/>
      </dsp:nvSpPr>
      <dsp:spPr>
        <a:xfrm>
          <a:off x="271129" y="963"/>
          <a:ext cx="1311503" cy="78690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Understanding Attrition rates </a:t>
          </a:r>
        </a:p>
      </dsp:txBody>
      <dsp:txXfrm>
        <a:off x="271129" y="963"/>
        <a:ext cx="1311503" cy="786902"/>
      </dsp:txXfrm>
    </dsp:sp>
    <dsp:sp modelId="{6FBF6A3D-975B-434D-942C-2EE1FAB903ED}">
      <dsp:nvSpPr>
        <dsp:cNvPr id="0" name=""/>
        <dsp:cNvSpPr/>
      </dsp:nvSpPr>
      <dsp:spPr>
        <a:xfrm>
          <a:off x="1713783" y="963"/>
          <a:ext cx="1311503" cy="78690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Support staff health &amp; return to work </a:t>
          </a:r>
        </a:p>
      </dsp:txBody>
      <dsp:txXfrm>
        <a:off x="1713783" y="963"/>
        <a:ext cx="1311503" cy="786902"/>
      </dsp:txXfrm>
    </dsp:sp>
    <dsp:sp modelId="{B1C0B358-2668-423A-9B0C-DAE7DACF8D24}">
      <dsp:nvSpPr>
        <dsp:cNvPr id="0" name=""/>
        <dsp:cNvSpPr/>
      </dsp:nvSpPr>
      <dsp:spPr>
        <a:xfrm>
          <a:off x="3156437" y="963"/>
          <a:ext cx="1311503" cy="78690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International Recruitment</a:t>
          </a:r>
        </a:p>
      </dsp:txBody>
      <dsp:txXfrm>
        <a:off x="3156437" y="963"/>
        <a:ext cx="1311503" cy="786902"/>
      </dsp:txXfrm>
    </dsp:sp>
    <dsp:sp modelId="{7116B012-2A21-4263-8909-8395A941A3FB}">
      <dsp:nvSpPr>
        <dsp:cNvPr id="0" name=""/>
        <dsp:cNvSpPr/>
      </dsp:nvSpPr>
      <dsp:spPr>
        <a:xfrm>
          <a:off x="4599090" y="963"/>
          <a:ext cx="1311503" cy="78690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Placement expansion &amp; new pathways into midwifery / increase sonographer cohorts </a:t>
          </a:r>
        </a:p>
      </dsp:txBody>
      <dsp:txXfrm>
        <a:off x="4599090" y="963"/>
        <a:ext cx="1311503" cy="786902"/>
      </dsp:txXfrm>
    </dsp:sp>
    <dsp:sp modelId="{EBAC3983-FCF8-4866-AE8D-2D86B21086E6}">
      <dsp:nvSpPr>
        <dsp:cNvPr id="0" name=""/>
        <dsp:cNvSpPr/>
      </dsp:nvSpPr>
      <dsp:spPr>
        <a:xfrm>
          <a:off x="271129" y="919015"/>
          <a:ext cx="1311503" cy="78690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Student Support in place </a:t>
          </a:r>
        </a:p>
      </dsp:txBody>
      <dsp:txXfrm>
        <a:off x="271129" y="919015"/>
        <a:ext cx="1311503" cy="786902"/>
      </dsp:txXfrm>
    </dsp:sp>
    <dsp:sp modelId="{27F18F1F-E8D6-40CB-AA99-D49013A311C9}">
      <dsp:nvSpPr>
        <dsp:cNvPr id="0" name=""/>
        <dsp:cNvSpPr/>
      </dsp:nvSpPr>
      <dsp:spPr>
        <a:xfrm>
          <a:off x="1713783" y="919015"/>
          <a:ext cx="1311503" cy="78690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Focused support for MW’s at the beginning and end of their carers </a:t>
          </a:r>
        </a:p>
      </dsp:txBody>
      <dsp:txXfrm>
        <a:off x="1713783" y="919015"/>
        <a:ext cx="1311503" cy="786902"/>
      </dsp:txXfrm>
    </dsp:sp>
    <dsp:sp modelId="{D7AC5BF6-6B0B-4E0F-A238-20BEDAAEE26B}">
      <dsp:nvSpPr>
        <dsp:cNvPr id="0" name=""/>
        <dsp:cNvSpPr/>
      </dsp:nvSpPr>
      <dsp:spPr>
        <a:xfrm>
          <a:off x="3156437" y="919978"/>
          <a:ext cx="1311503" cy="78690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Media targeted recruitment campaign &amp; Representation</a:t>
          </a:r>
        </a:p>
      </dsp:txBody>
      <dsp:txXfrm>
        <a:off x="3156437" y="919978"/>
        <a:ext cx="1311503" cy="786902"/>
      </dsp:txXfrm>
    </dsp:sp>
    <dsp:sp modelId="{1B9D8D27-F19B-4EDE-9753-43B3767F82D7}">
      <dsp:nvSpPr>
        <dsp:cNvPr id="0" name=""/>
        <dsp:cNvSpPr/>
      </dsp:nvSpPr>
      <dsp:spPr>
        <a:xfrm>
          <a:off x="4599090" y="919015"/>
          <a:ext cx="1311503" cy="78690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RTP/ MSW Indeed recruitment offer</a:t>
          </a:r>
        </a:p>
      </dsp:txBody>
      <dsp:txXfrm>
        <a:off x="4599090" y="919015"/>
        <a:ext cx="1311503" cy="7869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96E678-8A69-428D-A3AD-754EBB51BEAE}">
      <dsp:nvSpPr>
        <dsp:cNvPr id="0" name=""/>
        <dsp:cNvSpPr/>
      </dsp:nvSpPr>
      <dsp:spPr>
        <a:xfrm>
          <a:off x="395705" y="1080"/>
          <a:ext cx="1346707" cy="80802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Ensure PD Teams are resources sufficiently</a:t>
          </a:r>
        </a:p>
      </dsp:txBody>
      <dsp:txXfrm>
        <a:off x="395705" y="1080"/>
        <a:ext cx="1346707" cy="808024"/>
      </dsp:txXfrm>
    </dsp:sp>
    <dsp:sp modelId="{4CB1C438-0F70-47E2-9EAF-6CF7129AAE8D}">
      <dsp:nvSpPr>
        <dsp:cNvPr id="0" name=""/>
        <dsp:cNvSpPr/>
      </dsp:nvSpPr>
      <dsp:spPr>
        <a:xfrm>
          <a:off x="1877083" y="1080"/>
          <a:ext cx="1346707" cy="80802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Promote Staff development that is equitable</a:t>
          </a:r>
        </a:p>
      </dsp:txBody>
      <dsp:txXfrm>
        <a:off x="1877083" y="1080"/>
        <a:ext cx="1346707" cy="808024"/>
      </dsp:txXfrm>
    </dsp:sp>
    <dsp:sp modelId="{C0672A6B-7261-4755-84A8-BF9F660660A8}">
      <dsp:nvSpPr>
        <dsp:cNvPr id="0" name=""/>
        <dsp:cNvSpPr/>
      </dsp:nvSpPr>
      <dsp:spPr>
        <a:xfrm>
          <a:off x="395705" y="943775"/>
          <a:ext cx="1346707" cy="80802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MSW Apprenticeship &amp; bridging course / Framework</a:t>
          </a:r>
        </a:p>
      </dsp:txBody>
      <dsp:txXfrm>
        <a:off x="395705" y="943775"/>
        <a:ext cx="1346707" cy="808024"/>
      </dsp:txXfrm>
    </dsp:sp>
    <dsp:sp modelId="{2BF788EC-D313-477C-BDA7-88BBA1B37D9A}">
      <dsp:nvSpPr>
        <dsp:cNvPr id="0" name=""/>
        <dsp:cNvSpPr/>
      </dsp:nvSpPr>
      <dsp:spPr>
        <a:xfrm>
          <a:off x="1877083" y="943775"/>
          <a:ext cx="1346707" cy="80802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Sonographer training / Doppler</a:t>
          </a:r>
        </a:p>
      </dsp:txBody>
      <dsp:txXfrm>
        <a:off x="1877083" y="943775"/>
        <a:ext cx="1346707" cy="808024"/>
      </dsp:txXfrm>
    </dsp:sp>
    <dsp:sp modelId="{69F304F2-4FB4-4BE7-BD07-DC52D061CF49}">
      <dsp:nvSpPr>
        <dsp:cNvPr id="0" name=""/>
        <dsp:cNvSpPr/>
      </dsp:nvSpPr>
      <dsp:spPr>
        <a:xfrm>
          <a:off x="395705" y="1886470"/>
          <a:ext cx="1346707" cy="80802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BOB Educational partnership</a:t>
          </a:r>
        </a:p>
      </dsp:txBody>
      <dsp:txXfrm>
        <a:off x="395705" y="1886470"/>
        <a:ext cx="1346707" cy="808024"/>
      </dsp:txXfrm>
    </dsp:sp>
    <dsp:sp modelId="{B66ACD11-F48F-43F3-90EC-D8F0D070CC22}">
      <dsp:nvSpPr>
        <dsp:cNvPr id="0" name=""/>
        <dsp:cNvSpPr/>
      </dsp:nvSpPr>
      <dsp:spPr>
        <a:xfrm>
          <a:off x="1877083" y="1886470"/>
          <a:ext cx="1346707" cy="80802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Meaningful appraisal training </a:t>
          </a:r>
        </a:p>
      </dsp:txBody>
      <dsp:txXfrm>
        <a:off x="1877083" y="1886470"/>
        <a:ext cx="1346707" cy="8080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5EE008-5BFE-43E2-83F0-559F7D3B431C}">
      <dsp:nvSpPr>
        <dsp:cNvPr id="0" name=""/>
        <dsp:cNvSpPr/>
      </dsp:nvSpPr>
      <dsp:spPr>
        <a:xfrm>
          <a:off x="452390" y="930"/>
          <a:ext cx="1434643" cy="860786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Advanced Clinical Practitioners  </a:t>
          </a:r>
        </a:p>
      </dsp:txBody>
      <dsp:txXfrm>
        <a:off x="452390" y="930"/>
        <a:ext cx="1434643" cy="860786"/>
      </dsp:txXfrm>
    </dsp:sp>
    <dsp:sp modelId="{868BE750-6F55-47AE-97F9-99EB20DDD823}">
      <dsp:nvSpPr>
        <dsp:cNvPr id="0" name=""/>
        <dsp:cNvSpPr/>
      </dsp:nvSpPr>
      <dsp:spPr>
        <a:xfrm>
          <a:off x="2030498" y="930"/>
          <a:ext cx="1434643" cy="860786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Social Prescribers </a:t>
          </a:r>
        </a:p>
      </dsp:txBody>
      <dsp:txXfrm>
        <a:off x="2030498" y="930"/>
        <a:ext cx="1434643" cy="860786"/>
      </dsp:txXfrm>
    </dsp:sp>
    <dsp:sp modelId="{DC89E942-A1E6-48A3-AAC9-495C23A2A374}">
      <dsp:nvSpPr>
        <dsp:cNvPr id="0" name=""/>
        <dsp:cNvSpPr/>
      </dsp:nvSpPr>
      <dsp:spPr>
        <a:xfrm>
          <a:off x="452390" y="1005180"/>
          <a:ext cx="1434643" cy="860786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Legacy midwives</a:t>
          </a:r>
        </a:p>
      </dsp:txBody>
      <dsp:txXfrm>
        <a:off x="452390" y="1005180"/>
        <a:ext cx="1434643" cy="860786"/>
      </dsp:txXfrm>
    </dsp:sp>
    <dsp:sp modelId="{FB4F010C-9CEF-410C-BB89-3829610E16EC}">
      <dsp:nvSpPr>
        <dsp:cNvPr id="0" name=""/>
        <dsp:cNvSpPr/>
      </dsp:nvSpPr>
      <dsp:spPr>
        <a:xfrm>
          <a:off x="2030498" y="1005180"/>
          <a:ext cx="1434643" cy="860786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Specialist leadership Roles </a:t>
          </a:r>
        </a:p>
      </dsp:txBody>
      <dsp:txXfrm>
        <a:off x="2030498" y="1005180"/>
        <a:ext cx="1434643" cy="8607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2A710C-40F8-44B3-AD8F-34063967D355}">
      <dsp:nvSpPr>
        <dsp:cNvPr id="0" name=""/>
        <dsp:cNvSpPr/>
      </dsp:nvSpPr>
      <dsp:spPr>
        <a:xfrm>
          <a:off x="438168" y="2064"/>
          <a:ext cx="1215553" cy="72933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Create environments that promote staff wellbeing</a:t>
          </a:r>
        </a:p>
      </dsp:txBody>
      <dsp:txXfrm>
        <a:off x="438168" y="2064"/>
        <a:ext cx="1215553" cy="729332"/>
      </dsp:txXfrm>
    </dsp:sp>
    <dsp:sp modelId="{FBB8EB97-A69F-4F03-98E8-085628385637}">
      <dsp:nvSpPr>
        <dsp:cNvPr id="0" name=""/>
        <dsp:cNvSpPr/>
      </dsp:nvSpPr>
      <dsp:spPr>
        <a:xfrm>
          <a:off x="1775277" y="2064"/>
          <a:ext cx="1215553" cy="72933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Succession planning &amp; Talent pool</a:t>
          </a:r>
        </a:p>
      </dsp:txBody>
      <dsp:txXfrm>
        <a:off x="1775277" y="2064"/>
        <a:ext cx="1215553" cy="729332"/>
      </dsp:txXfrm>
    </dsp:sp>
    <dsp:sp modelId="{57F42A75-DF9D-4EBC-8E9B-A382BEE22978}">
      <dsp:nvSpPr>
        <dsp:cNvPr id="0" name=""/>
        <dsp:cNvSpPr/>
      </dsp:nvSpPr>
      <dsp:spPr>
        <a:xfrm>
          <a:off x="438168" y="852952"/>
          <a:ext cx="1215553" cy="72933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Staff Networks</a:t>
          </a:r>
        </a:p>
      </dsp:txBody>
      <dsp:txXfrm>
        <a:off x="438168" y="852952"/>
        <a:ext cx="1215553" cy="729332"/>
      </dsp:txXfrm>
    </dsp:sp>
    <dsp:sp modelId="{5D25639F-F0D6-4873-BF3D-B45216B2129F}">
      <dsp:nvSpPr>
        <dsp:cNvPr id="0" name=""/>
        <dsp:cNvSpPr/>
      </dsp:nvSpPr>
      <dsp:spPr>
        <a:xfrm>
          <a:off x="1775277" y="852952"/>
          <a:ext cx="1215553" cy="72933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Equity / Representation </a:t>
          </a:r>
        </a:p>
      </dsp:txBody>
      <dsp:txXfrm>
        <a:off x="1775277" y="852952"/>
        <a:ext cx="1215553" cy="729332"/>
      </dsp:txXfrm>
    </dsp:sp>
    <dsp:sp modelId="{22A17C65-7A28-4C8B-BBA6-A65705E38AE7}">
      <dsp:nvSpPr>
        <dsp:cNvPr id="0" name=""/>
        <dsp:cNvSpPr/>
      </dsp:nvSpPr>
      <dsp:spPr>
        <a:xfrm>
          <a:off x="438168" y="1703840"/>
          <a:ext cx="1215553" cy="72933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Voice of our people</a:t>
          </a:r>
        </a:p>
      </dsp:txBody>
      <dsp:txXfrm>
        <a:off x="438168" y="1703840"/>
        <a:ext cx="1215553" cy="729332"/>
      </dsp:txXfrm>
    </dsp:sp>
    <dsp:sp modelId="{8863920A-92CA-44C8-BE4F-1F088F542635}">
      <dsp:nvSpPr>
        <dsp:cNvPr id="0" name=""/>
        <dsp:cNvSpPr/>
      </dsp:nvSpPr>
      <dsp:spPr>
        <a:xfrm>
          <a:off x="1775277" y="1703840"/>
          <a:ext cx="1215553" cy="72933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Support flexible working</a:t>
          </a:r>
        </a:p>
      </dsp:txBody>
      <dsp:txXfrm>
        <a:off x="1775277" y="1703840"/>
        <a:ext cx="1215553" cy="729332"/>
      </dsp:txXfrm>
    </dsp:sp>
    <dsp:sp modelId="{FFF73047-F76F-4DEF-9015-C4B3435BDD1E}">
      <dsp:nvSpPr>
        <dsp:cNvPr id="0" name=""/>
        <dsp:cNvSpPr/>
      </dsp:nvSpPr>
      <dsp:spPr>
        <a:xfrm>
          <a:off x="438168" y="2554727"/>
          <a:ext cx="1215553" cy="72933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High cost living area / Winter fuel impact </a:t>
          </a:r>
        </a:p>
      </dsp:txBody>
      <dsp:txXfrm>
        <a:off x="438168" y="2554727"/>
        <a:ext cx="1215553" cy="729332"/>
      </dsp:txXfrm>
    </dsp:sp>
    <dsp:sp modelId="{EF84F0B6-3735-459D-8626-D310AE34B74F}">
      <dsp:nvSpPr>
        <dsp:cNvPr id="0" name=""/>
        <dsp:cNvSpPr/>
      </dsp:nvSpPr>
      <dsp:spPr>
        <a:xfrm>
          <a:off x="1775277" y="2554727"/>
          <a:ext cx="1215553" cy="729332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Health &amp; Wellbeing</a:t>
          </a:r>
        </a:p>
      </dsp:txBody>
      <dsp:txXfrm>
        <a:off x="1775277" y="2554727"/>
        <a:ext cx="1215553" cy="729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3C250-A85D-836F-82FB-5D01A008E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F71DD2-1425-E9BD-51CC-1E9FF826A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9A647-CC78-FEE5-91CB-02982423F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0EB5-D472-4A67-821E-BFBA82E9C46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14717-DDCD-CA3B-9532-CF1AC97F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16DBA-0705-6602-D11B-2C212567B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37D7-1E58-4245-96AD-9CD189BD3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165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098CB-34EC-B724-4693-E741261A6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7F0EA-F059-21E0-CEB2-2BB6A5349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E29A0-05DF-2311-3E16-9C398B197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0EB5-D472-4A67-821E-BFBA82E9C46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8F1D4-5017-C1D8-BDC8-13D6A0BB0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46E49-9748-B54D-7CE4-84A1D06C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37D7-1E58-4245-96AD-9CD189BD3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716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D0740-8D7A-5731-AA9D-BEAD56E4F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6F1D5-EF80-353E-880D-0CA053566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6A00F-5D0B-E5FC-5E13-D9E475C41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0EB5-D472-4A67-821E-BFBA82E9C46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7E946-EBD1-B3F6-6E02-41040F911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FAEA4-EC5B-D92A-848F-B69CADDA3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37D7-1E58-4245-96AD-9CD189BD3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86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3983B-2C03-7AD2-83CC-9DBF9EA68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7B19D-5B45-286F-ABDA-FF35881341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C397B6-D2C2-4943-C0EE-30B1C1668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DFE0B-8368-1285-452A-45A26F9D3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0EB5-D472-4A67-821E-BFBA82E9C46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3CC822-6DBA-40A7-EF11-DB4C215CB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69FDA-1A4D-A711-687F-572EE77F6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37D7-1E58-4245-96AD-9CD189BD3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662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4CDD7-F6C6-A1BE-83E6-C5CBC4B72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0C489-6606-C36C-893D-BDB14BD94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8A56C-5E2E-408B-6E09-4CBD3245E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34CDDA-D06C-7DC1-7CA3-CBFE04C453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42810A-0174-5D7F-FDF8-44C3F5617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8BCB8B-1E7E-B400-3968-854BA7422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0EB5-D472-4A67-821E-BFBA82E9C46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3C6738-82EF-1909-A6DF-0D6E3CF35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1E6065-50BB-B3BF-5ACE-3050CC57C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37D7-1E58-4245-96AD-9CD189BD3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8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0D805-FF74-7C14-988C-FF2595433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830773-A267-767C-03F7-1274D8FF1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0EB5-D472-4A67-821E-BFBA82E9C46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0DE42F-02A5-6A3C-2BC4-7BA7DA842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A7FA50-04DB-D82E-DE1E-0C5CF57F2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37D7-1E58-4245-96AD-9CD189BD3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39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4AAAFC-442B-B83B-589B-6EB8E0915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0EB5-D472-4A67-821E-BFBA82E9C46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DEC3C3-6288-6994-15C6-AF7A565E7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D5ABD-CE6C-01DB-EBE4-DB25C62A4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37D7-1E58-4245-96AD-9CD189BD3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032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35473-A6BA-BBFC-A603-F189390B1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7C1D5-2BFB-D8ED-4A28-9EC9E877C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E9AFE-AE2F-D518-94F1-AAB59FAA5E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75F134-4AFB-E532-E2C7-E1C9183DA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0EB5-D472-4A67-821E-BFBA82E9C46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E686D1-9F48-C475-7605-F0BB20AA0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51020-2E98-6DE0-07D2-2DBC76833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37D7-1E58-4245-96AD-9CD189BD3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24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E5703-3A54-328D-0C9E-F1DB777E1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AF36E-7880-6AB5-FCAD-0655C7574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A7D5A-E978-98C8-98AB-2FC6CF8A6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BD251-53EE-9AEC-9C3B-2686284FB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0EB5-D472-4A67-821E-BFBA82E9C46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5EF00-5DB8-3E17-4176-1B702AEF8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D65A9-3624-6458-23F3-A619B6D98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37D7-1E58-4245-96AD-9CD189BD3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52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45D8D-00D5-0D72-05EC-5B0182D2B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8BD0D7-2487-2DD6-8204-C649036C5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D3C8-8710-65F9-2243-313A0EB50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0EB5-D472-4A67-821E-BFBA82E9C46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2AF99-3318-C7F6-2048-058F5903F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642CD-ED98-93A5-B9AE-5314572BD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37D7-1E58-4245-96AD-9CD189BD3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54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FA0BB1-B8F5-D33D-6288-795B074CB4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4091D-0E27-D81A-FD34-98A7BBB1A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F293F-50A4-C958-1479-8FB6DD474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0EB5-D472-4A67-821E-BFBA82E9C46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5180A-DA94-AEC5-8210-906A52050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660F0-1EC8-0625-A0CF-D3BF1A9DA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37D7-1E58-4245-96AD-9CD189BD3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945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0B0F77-27C9-F671-EB2E-96817FDD3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67A32-53E5-D9CF-41F3-002E8AE3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C9172-26C6-431C-04BD-62B46DE23C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A0EB5-D472-4A67-821E-BFBA82E9C46F}" type="datetimeFigureOut">
              <a:rPr lang="en-GB" smtClean="0"/>
              <a:t>30/11/2023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7CDF7-6850-6C19-1551-421F8AE454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45BE7-5F4E-B647-CC1D-D97010525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A37D7-1E58-4245-96AD-9CD189BD3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56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819DC0-48B6-5949-F392-8C4CFCB2A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1" y="1790700"/>
            <a:ext cx="4400552" cy="3521008"/>
          </a:xfrm>
          <a:prstGeom prst="rect">
            <a:avLst/>
          </a:prstGeom>
        </p:spPr>
      </p:pic>
      <p:graphicFrame>
        <p:nvGraphicFramePr>
          <p:cNvPr id="3" name="Content Placeholder 7">
            <a:extLst>
              <a:ext uri="{FF2B5EF4-FFF2-40B4-BE49-F238E27FC236}">
                <a16:creationId xmlns:a16="http://schemas.microsoft.com/office/drawing/2014/main" id="{3FF2102A-6332-7EB2-ABD1-0AA2CF7919D4}"/>
              </a:ext>
            </a:extLst>
          </p:cNvPr>
          <p:cNvGraphicFramePr>
            <a:graphicFrameLocks/>
          </p:cNvGraphicFramePr>
          <p:nvPr/>
        </p:nvGraphicFramePr>
        <p:xfrm>
          <a:off x="2609851" y="0"/>
          <a:ext cx="6181724" cy="1706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372499EB-2424-4956-9C50-4822A7DD1C54}"/>
              </a:ext>
            </a:extLst>
          </p:cNvPr>
          <p:cNvGraphicFramePr/>
          <p:nvPr/>
        </p:nvGraphicFramePr>
        <p:xfrm>
          <a:off x="8362953" y="1219200"/>
          <a:ext cx="3619497" cy="2695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77B5B594-5E80-8DF4-FC92-B84CE7EF56C9}"/>
              </a:ext>
            </a:extLst>
          </p:cNvPr>
          <p:cNvGraphicFramePr/>
          <p:nvPr/>
        </p:nvGraphicFramePr>
        <p:xfrm>
          <a:off x="7645817" y="4686299"/>
          <a:ext cx="3917533" cy="1866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E4FA7343-4F68-19CB-F097-6C48B2F9255A}"/>
              </a:ext>
            </a:extLst>
          </p:cNvPr>
          <p:cNvGraphicFramePr/>
          <p:nvPr/>
        </p:nvGraphicFramePr>
        <p:xfrm>
          <a:off x="209551" y="1790700"/>
          <a:ext cx="3429000" cy="3286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229906FA-56F3-20E2-02D2-E82C102A0099}"/>
              </a:ext>
            </a:extLst>
          </p:cNvPr>
          <p:cNvGraphicFramePr/>
          <p:nvPr/>
        </p:nvGraphicFramePr>
        <p:xfrm>
          <a:off x="342904" y="5076826"/>
          <a:ext cx="4457697" cy="1714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55FD8DF1-D2FC-A05F-A5F1-531178C3921B}"/>
              </a:ext>
            </a:extLst>
          </p:cNvPr>
          <p:cNvSpPr txBox="1"/>
          <p:nvPr/>
        </p:nvSpPr>
        <p:spPr>
          <a:xfrm>
            <a:off x="6553201" y="5311708"/>
            <a:ext cx="1447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/>
              <a:t>(Health Education England )</a:t>
            </a:r>
            <a:endParaRPr lang="en-GB" sz="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213792-C0CB-0BAF-2772-85CB0D996C3F}"/>
              </a:ext>
            </a:extLst>
          </p:cNvPr>
          <p:cNvSpPr txBox="1"/>
          <p:nvPr/>
        </p:nvSpPr>
        <p:spPr>
          <a:xfrm>
            <a:off x="209551" y="247650"/>
            <a:ext cx="2571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LMNS Workforce Strategy </a:t>
            </a:r>
          </a:p>
        </p:txBody>
      </p:sp>
    </p:spTree>
    <p:extLst>
      <p:ext uri="{BB962C8B-B14F-4D97-AF65-F5344CB8AC3E}">
        <p14:creationId xmlns:p14="http://schemas.microsoft.com/office/powerpoint/2010/main" val="893767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149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PARRIS, Donna (NHS BUCKINGHAMSHIRE, OXFORDSHIRE AND BERKSHIRE WEST ICB - 15A)</dc:creator>
  <cp:lastModifiedBy>PARRIS, Donna (NHS BUCKINGHAMSHIRE, OXFORDSHIRE AND BERKSHIRE WEST ICB - 15A)</cp:lastModifiedBy>
  <cp:revision>1</cp:revision>
  <dcterms:created xsi:type="dcterms:W3CDTF">2023-11-30T15:55:39Z</dcterms:created>
  <dcterms:modified xsi:type="dcterms:W3CDTF">2023-11-30T16:01:44Z</dcterms:modified>
</cp:coreProperties>
</file>